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9"/>
  </p:notesMasterIdLst>
  <p:sldIdLst>
    <p:sldId id="256" r:id="rId2"/>
    <p:sldId id="257" r:id="rId3"/>
    <p:sldId id="259" r:id="rId4"/>
    <p:sldId id="283" r:id="rId5"/>
    <p:sldId id="258" r:id="rId6"/>
    <p:sldId id="260" r:id="rId7"/>
    <p:sldId id="261" r:id="rId8"/>
    <p:sldId id="262" r:id="rId9"/>
    <p:sldId id="282" r:id="rId10"/>
    <p:sldId id="263" r:id="rId11"/>
    <p:sldId id="277" r:id="rId12"/>
    <p:sldId id="278" r:id="rId13"/>
    <p:sldId id="279" r:id="rId14"/>
    <p:sldId id="265" r:id="rId15"/>
    <p:sldId id="281" r:id="rId16"/>
    <p:sldId id="280" r:id="rId17"/>
    <p:sldId id="264" r:id="rId18"/>
    <p:sldId id="267" r:id="rId19"/>
    <p:sldId id="268" r:id="rId20"/>
    <p:sldId id="266" r:id="rId21"/>
    <p:sldId id="269" r:id="rId22"/>
    <p:sldId id="270" r:id="rId23"/>
    <p:sldId id="271" r:id="rId24"/>
    <p:sldId id="273" r:id="rId25"/>
    <p:sldId id="275" r:id="rId26"/>
    <p:sldId id="272" r:id="rId27"/>
    <p:sldId id="276" r:id="rId28"/>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A1442E-B06B-5849-B591-4D6B98F867A6}" v="5" dt="2023-03-08T13:05:41.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6"/>
    <p:restoredTop sz="73596"/>
  </p:normalViewPr>
  <p:slideViewPr>
    <p:cSldViewPr snapToGrid="0">
      <p:cViewPr>
        <p:scale>
          <a:sx n="77" d="100"/>
          <a:sy n="77" d="100"/>
        </p:scale>
        <p:origin x="296"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霖奕 钱" userId="d928a817aa094823" providerId="LiveId" clId="{1C3E9D60-71D9-4F4A-ABAC-9E5BCBF773C8}"/>
    <pc:docChg chg="undo custSel addSld modSld sldOrd">
      <pc:chgData name="霖奕 钱" userId="d928a817aa094823" providerId="LiveId" clId="{1C3E9D60-71D9-4F4A-ABAC-9E5BCBF773C8}" dt="2023-01-14T14:25:26.094" v="4997"/>
      <pc:docMkLst>
        <pc:docMk/>
      </pc:docMkLst>
      <pc:sldChg chg="modSp mod">
        <pc:chgData name="霖奕 钱" userId="d928a817aa094823" providerId="LiveId" clId="{1C3E9D60-71D9-4F4A-ABAC-9E5BCBF773C8}" dt="2023-01-03T14:47:08.333" v="707" actId="20577"/>
        <pc:sldMkLst>
          <pc:docMk/>
          <pc:sldMk cId="1028160425" sldId="257"/>
        </pc:sldMkLst>
        <pc:spChg chg="mod">
          <ac:chgData name="霖奕 钱" userId="d928a817aa094823" providerId="LiveId" clId="{1C3E9D60-71D9-4F4A-ABAC-9E5BCBF773C8}" dt="2023-01-03T14:47:08.333" v="707" actId="20577"/>
          <ac:spMkLst>
            <pc:docMk/>
            <pc:sldMk cId="1028160425" sldId="257"/>
            <ac:spMk id="3" creationId="{2D58BFB5-B9F1-9B97-2025-D302AFCF5306}"/>
          </ac:spMkLst>
        </pc:spChg>
      </pc:sldChg>
      <pc:sldChg chg="addSp delSp modSp new mod">
        <pc:chgData name="霖奕 钱" userId="d928a817aa094823" providerId="LiveId" clId="{1C3E9D60-71D9-4F4A-ABAC-9E5BCBF773C8}" dt="2023-01-14T14:25:26.094" v="4997"/>
        <pc:sldMkLst>
          <pc:docMk/>
          <pc:sldMk cId="2320195116" sldId="262"/>
        </pc:sldMkLst>
        <pc:spChg chg="mod">
          <ac:chgData name="霖奕 钱" userId="d928a817aa094823" providerId="LiveId" clId="{1C3E9D60-71D9-4F4A-ABAC-9E5BCBF773C8}" dt="2023-01-02T07:45:53.579" v="5" actId="20577"/>
          <ac:spMkLst>
            <pc:docMk/>
            <pc:sldMk cId="2320195116" sldId="262"/>
            <ac:spMk id="2" creationId="{41D0E284-C322-606C-4F8D-7DB04FD810A1}"/>
          </ac:spMkLst>
        </pc:spChg>
        <pc:spChg chg="mod">
          <ac:chgData name="霖奕 钱" userId="d928a817aa094823" providerId="LiveId" clId="{1C3E9D60-71D9-4F4A-ABAC-9E5BCBF773C8}" dt="2023-01-14T12:17:02.807" v="4995" actId="20577"/>
          <ac:spMkLst>
            <pc:docMk/>
            <pc:sldMk cId="2320195116" sldId="262"/>
            <ac:spMk id="3" creationId="{4D60BCFC-67EB-131D-4CF9-7A39FAD5257D}"/>
          </ac:spMkLst>
        </pc:spChg>
        <pc:spChg chg="add del mod">
          <ac:chgData name="霖奕 钱" userId="d928a817aa094823" providerId="LiveId" clId="{1C3E9D60-71D9-4F4A-ABAC-9E5BCBF773C8}" dt="2023-01-14T14:25:26.094" v="4997"/>
          <ac:spMkLst>
            <pc:docMk/>
            <pc:sldMk cId="2320195116" sldId="262"/>
            <ac:spMk id="5" creationId="{02487E29-40EF-C0BD-EE67-A92359EC7DA5}"/>
          </ac:spMkLst>
        </pc:spChg>
      </pc:sldChg>
      <pc:sldChg chg="addSp modSp add mod">
        <pc:chgData name="霖奕 钱" userId="d928a817aa094823" providerId="LiveId" clId="{1C3E9D60-71D9-4F4A-ABAC-9E5BCBF773C8}" dt="2023-01-02T07:47:19.759" v="54" actId="1076"/>
        <pc:sldMkLst>
          <pc:docMk/>
          <pc:sldMk cId="1303298274" sldId="263"/>
        </pc:sldMkLst>
        <pc:spChg chg="mod">
          <ac:chgData name="霖奕 钱" userId="d928a817aa094823" providerId="LiveId" clId="{1C3E9D60-71D9-4F4A-ABAC-9E5BCBF773C8}" dt="2023-01-02T07:46:16.245" v="48" actId="20577"/>
          <ac:spMkLst>
            <pc:docMk/>
            <pc:sldMk cId="1303298274" sldId="263"/>
            <ac:spMk id="3" creationId="{4D60BCFC-67EB-131D-4CF9-7A39FAD5257D}"/>
          </ac:spMkLst>
        </pc:spChg>
        <pc:picChg chg="add mod modCrop">
          <ac:chgData name="霖奕 钱" userId="d928a817aa094823" providerId="LiveId" clId="{1C3E9D60-71D9-4F4A-ABAC-9E5BCBF773C8}" dt="2023-01-02T07:47:19.759" v="54" actId="1076"/>
          <ac:picMkLst>
            <pc:docMk/>
            <pc:sldMk cId="1303298274" sldId="263"/>
            <ac:picMk id="5" creationId="{A7C08DCA-C1F6-C469-9704-573B29B0F32A}"/>
          </ac:picMkLst>
        </pc:picChg>
      </pc:sldChg>
      <pc:sldChg chg="addSp delSp modSp add mod">
        <pc:chgData name="霖奕 钱" userId="d928a817aa094823" providerId="LiveId" clId="{1C3E9D60-71D9-4F4A-ABAC-9E5BCBF773C8}" dt="2023-01-03T02:36:07.224" v="101" actId="1076"/>
        <pc:sldMkLst>
          <pc:docMk/>
          <pc:sldMk cId="2815522417" sldId="264"/>
        </pc:sldMkLst>
        <pc:spChg chg="mod">
          <ac:chgData name="霖奕 钱" userId="d928a817aa094823" providerId="LiveId" clId="{1C3E9D60-71D9-4F4A-ABAC-9E5BCBF773C8}" dt="2023-01-02T07:49:19.625" v="92" actId="20577"/>
          <ac:spMkLst>
            <pc:docMk/>
            <pc:sldMk cId="2815522417" sldId="264"/>
            <ac:spMk id="3" creationId="{4D60BCFC-67EB-131D-4CF9-7A39FAD5257D}"/>
          </ac:spMkLst>
        </pc:spChg>
        <pc:picChg chg="del">
          <ac:chgData name="霖奕 钱" userId="d928a817aa094823" providerId="LiveId" clId="{1C3E9D60-71D9-4F4A-ABAC-9E5BCBF773C8}" dt="2023-01-02T07:49:06.605" v="56" actId="478"/>
          <ac:picMkLst>
            <pc:docMk/>
            <pc:sldMk cId="2815522417" sldId="264"/>
            <ac:picMk id="5" creationId="{A7C08DCA-C1F6-C469-9704-573B29B0F32A}"/>
          </ac:picMkLst>
        </pc:picChg>
        <pc:picChg chg="add mod modCrop">
          <ac:chgData name="霖奕 钱" userId="d928a817aa094823" providerId="LiveId" clId="{1C3E9D60-71D9-4F4A-ABAC-9E5BCBF773C8}" dt="2023-01-03T02:36:07.224" v="101" actId="1076"/>
          <ac:picMkLst>
            <pc:docMk/>
            <pc:sldMk cId="2815522417" sldId="264"/>
            <ac:picMk id="6" creationId="{495FBD22-F460-AC3C-0425-1F8A4FBDED2E}"/>
          </ac:picMkLst>
        </pc:picChg>
      </pc:sldChg>
      <pc:sldChg chg="addSp delSp modSp add mod ord">
        <pc:chgData name="霖奕 钱" userId="d928a817aa094823" providerId="LiveId" clId="{1C3E9D60-71D9-4F4A-ABAC-9E5BCBF773C8}" dt="2023-01-13T03:31:06.349" v="4616" actId="20577"/>
        <pc:sldMkLst>
          <pc:docMk/>
          <pc:sldMk cId="3906134895" sldId="265"/>
        </pc:sldMkLst>
        <pc:spChg chg="mod">
          <ac:chgData name="霖奕 钱" userId="d928a817aa094823" providerId="LiveId" clId="{1C3E9D60-71D9-4F4A-ABAC-9E5BCBF773C8}" dt="2023-01-13T03:31:06.349" v="4616" actId="20577"/>
          <ac:spMkLst>
            <pc:docMk/>
            <pc:sldMk cId="3906134895" sldId="265"/>
            <ac:spMk id="3" creationId="{4D60BCFC-67EB-131D-4CF9-7A39FAD5257D}"/>
          </ac:spMkLst>
        </pc:spChg>
        <pc:picChg chg="del">
          <ac:chgData name="霖奕 钱" userId="d928a817aa094823" providerId="LiveId" clId="{1C3E9D60-71D9-4F4A-ABAC-9E5BCBF773C8}" dt="2023-01-03T02:36:29.616" v="104" actId="478"/>
          <ac:picMkLst>
            <pc:docMk/>
            <pc:sldMk cId="3906134895" sldId="265"/>
            <ac:picMk id="6" creationId="{495FBD22-F460-AC3C-0425-1F8A4FBDED2E}"/>
          </ac:picMkLst>
        </pc:picChg>
        <pc:picChg chg="add del mod">
          <ac:chgData name="霖奕 钱" userId="d928a817aa094823" providerId="LiveId" clId="{1C3E9D60-71D9-4F4A-ABAC-9E5BCBF773C8}" dt="2023-01-03T07:59:14.205" v="143" actId="478"/>
          <ac:picMkLst>
            <pc:docMk/>
            <pc:sldMk cId="3906134895" sldId="265"/>
            <ac:picMk id="7" creationId="{E4F2ABDA-AFE2-5EA0-5E94-7411E4FDD417}"/>
          </ac:picMkLst>
        </pc:picChg>
        <pc:picChg chg="add del mod">
          <ac:chgData name="霖奕 钱" userId="d928a817aa094823" providerId="LiveId" clId="{1C3E9D60-71D9-4F4A-ABAC-9E5BCBF773C8}" dt="2023-01-13T02:41:24.681" v="3764" actId="478"/>
          <ac:picMkLst>
            <pc:docMk/>
            <pc:sldMk cId="3906134895" sldId="265"/>
            <ac:picMk id="9" creationId="{0AB3148A-BAB8-ECDE-F249-EA58CBDF46A6}"/>
          </ac:picMkLst>
        </pc:picChg>
        <pc:picChg chg="add del">
          <ac:chgData name="霖奕 钱" userId="d928a817aa094823" providerId="LiveId" clId="{1C3E9D60-71D9-4F4A-ABAC-9E5BCBF773C8}" dt="2023-01-13T03:02:50.726" v="4294" actId="478"/>
          <ac:picMkLst>
            <pc:docMk/>
            <pc:sldMk cId="3906134895" sldId="265"/>
            <ac:picMk id="3074" creationId="{82E4089B-5414-7F89-075D-9F5F482B21CD}"/>
          </ac:picMkLst>
        </pc:picChg>
        <pc:picChg chg="add mod">
          <ac:chgData name="霖奕 钱" userId="d928a817aa094823" providerId="LiveId" clId="{1C3E9D60-71D9-4F4A-ABAC-9E5BCBF773C8}" dt="2023-01-13T03:28:22.285" v="4607" actId="1076"/>
          <ac:picMkLst>
            <pc:docMk/>
            <pc:sldMk cId="3906134895" sldId="265"/>
            <ac:picMk id="3076" creationId="{1FAD796F-A9FA-34F1-71D1-F39F1FEE24AD}"/>
          </ac:picMkLst>
        </pc:picChg>
      </pc:sldChg>
      <pc:sldChg chg="addSp modSp new mod">
        <pc:chgData name="霖奕 钱" userId="d928a817aa094823" providerId="LiveId" clId="{1C3E9D60-71D9-4F4A-ABAC-9E5BCBF773C8}" dt="2023-01-03T14:03:34.154" v="202" actId="1076"/>
        <pc:sldMkLst>
          <pc:docMk/>
          <pc:sldMk cId="1947800753" sldId="266"/>
        </pc:sldMkLst>
        <pc:spChg chg="mod">
          <ac:chgData name="霖奕 钱" userId="d928a817aa094823" providerId="LiveId" clId="{1C3E9D60-71D9-4F4A-ABAC-9E5BCBF773C8}" dt="2023-01-03T10:47:32.496" v="164" actId="20577"/>
          <ac:spMkLst>
            <pc:docMk/>
            <pc:sldMk cId="1947800753" sldId="266"/>
            <ac:spMk id="2" creationId="{42B7D15F-7B4C-ED50-3D11-415B8F355587}"/>
          </ac:spMkLst>
        </pc:spChg>
        <pc:picChg chg="add mod">
          <ac:chgData name="霖奕 钱" userId="d928a817aa094823" providerId="LiveId" clId="{1C3E9D60-71D9-4F4A-ABAC-9E5BCBF773C8}" dt="2023-01-03T14:03:34.154" v="202" actId="1076"/>
          <ac:picMkLst>
            <pc:docMk/>
            <pc:sldMk cId="1947800753" sldId="266"/>
            <ac:picMk id="5" creationId="{C2C3AC0B-FB76-3C52-019F-AB754F7732AF}"/>
          </ac:picMkLst>
        </pc:picChg>
      </pc:sldChg>
      <pc:sldChg chg="addSp modSp new mod">
        <pc:chgData name="霖奕 钱" userId="d928a817aa094823" providerId="LiveId" clId="{1C3E9D60-71D9-4F4A-ABAC-9E5BCBF773C8}" dt="2023-01-03T10:49:05.976" v="194" actId="1076"/>
        <pc:sldMkLst>
          <pc:docMk/>
          <pc:sldMk cId="3087513145" sldId="267"/>
        </pc:sldMkLst>
        <pc:spChg chg="mod">
          <ac:chgData name="霖奕 钱" userId="d928a817aa094823" providerId="LiveId" clId="{1C3E9D60-71D9-4F4A-ABAC-9E5BCBF773C8}" dt="2023-01-03T10:48:43.788" v="170" actId="20577"/>
          <ac:spMkLst>
            <pc:docMk/>
            <pc:sldMk cId="3087513145" sldId="267"/>
            <ac:spMk id="2" creationId="{33C2090A-37D0-ACD6-02B3-D14C8E35B87B}"/>
          </ac:spMkLst>
        </pc:spChg>
        <pc:spChg chg="mod">
          <ac:chgData name="霖奕 钱" userId="d928a817aa094823" providerId="LiveId" clId="{1C3E9D60-71D9-4F4A-ABAC-9E5BCBF773C8}" dt="2023-01-03T10:48:54.495" v="191" actId="20577"/>
          <ac:spMkLst>
            <pc:docMk/>
            <pc:sldMk cId="3087513145" sldId="267"/>
            <ac:spMk id="3" creationId="{616DC5C0-527C-6FD9-8743-E7A7A4975BFD}"/>
          </ac:spMkLst>
        </pc:spChg>
        <pc:picChg chg="add mod">
          <ac:chgData name="霖奕 钱" userId="d928a817aa094823" providerId="LiveId" clId="{1C3E9D60-71D9-4F4A-ABAC-9E5BCBF773C8}" dt="2023-01-03T10:49:05.976" v="194" actId="1076"/>
          <ac:picMkLst>
            <pc:docMk/>
            <pc:sldMk cId="3087513145" sldId="267"/>
            <ac:picMk id="5" creationId="{F924C8BE-5D29-6254-A587-EE06DDDAC545}"/>
          </ac:picMkLst>
        </pc:picChg>
      </pc:sldChg>
      <pc:sldChg chg="addSp delSp modSp add mod ord">
        <pc:chgData name="霖奕 钱" userId="d928a817aa094823" providerId="LiveId" clId="{1C3E9D60-71D9-4F4A-ABAC-9E5BCBF773C8}" dt="2023-01-03T14:04:45.951" v="207" actId="1076"/>
        <pc:sldMkLst>
          <pc:docMk/>
          <pc:sldMk cId="591350574" sldId="268"/>
        </pc:sldMkLst>
        <pc:picChg chg="del">
          <ac:chgData name="霖奕 钱" userId="d928a817aa094823" providerId="LiveId" clId="{1C3E9D60-71D9-4F4A-ABAC-9E5BCBF773C8}" dt="2023-01-03T14:04:41.356" v="205" actId="478"/>
          <ac:picMkLst>
            <pc:docMk/>
            <pc:sldMk cId="591350574" sldId="268"/>
            <ac:picMk id="5" creationId="{C2C3AC0B-FB76-3C52-019F-AB754F7732AF}"/>
          </ac:picMkLst>
        </pc:picChg>
        <pc:picChg chg="add mod">
          <ac:chgData name="霖奕 钱" userId="d928a817aa094823" providerId="LiveId" clId="{1C3E9D60-71D9-4F4A-ABAC-9E5BCBF773C8}" dt="2023-01-03T14:04:45.951" v="207" actId="1076"/>
          <ac:picMkLst>
            <pc:docMk/>
            <pc:sldMk cId="591350574" sldId="268"/>
            <ac:picMk id="6" creationId="{3794FDA9-D0ED-AC77-7F47-EBBB8B7DCA06}"/>
          </ac:picMkLst>
        </pc:picChg>
      </pc:sldChg>
      <pc:sldChg chg="addSp delSp modSp add mod modNotesTx">
        <pc:chgData name="霖奕 钱" userId="d928a817aa094823" providerId="LiveId" clId="{1C3E9D60-71D9-4F4A-ABAC-9E5BCBF773C8}" dt="2023-01-03T14:12:50.663" v="377" actId="20577"/>
        <pc:sldMkLst>
          <pc:docMk/>
          <pc:sldMk cId="3343449986" sldId="269"/>
        </pc:sldMkLst>
        <pc:spChg chg="mod">
          <ac:chgData name="霖奕 钱" userId="d928a817aa094823" providerId="LiveId" clId="{1C3E9D60-71D9-4F4A-ABAC-9E5BCBF773C8}" dt="2023-01-03T14:08:29.650" v="216" actId="20577"/>
          <ac:spMkLst>
            <pc:docMk/>
            <pc:sldMk cId="3343449986" sldId="269"/>
            <ac:spMk id="3" creationId="{EBA63014-B478-B1F0-0DCF-B862802DCF94}"/>
          </ac:spMkLst>
        </pc:spChg>
        <pc:spChg chg="add del">
          <ac:chgData name="霖奕 钱" userId="d928a817aa094823" providerId="LiveId" clId="{1C3E9D60-71D9-4F4A-ABAC-9E5BCBF773C8}" dt="2023-01-03T14:08:32.352" v="218" actId="22"/>
          <ac:spMkLst>
            <pc:docMk/>
            <pc:sldMk cId="3343449986" sldId="269"/>
            <ac:spMk id="7" creationId="{262095FD-97FE-908D-9E00-C39A18FECBB9}"/>
          </ac:spMkLst>
        </pc:spChg>
        <pc:picChg chg="del">
          <ac:chgData name="霖奕 钱" userId="d928a817aa094823" providerId="LiveId" clId="{1C3E9D60-71D9-4F4A-ABAC-9E5BCBF773C8}" dt="2023-01-03T14:08:12.487" v="209" actId="478"/>
          <ac:picMkLst>
            <pc:docMk/>
            <pc:sldMk cId="3343449986" sldId="269"/>
            <ac:picMk id="5" creationId="{C2C3AC0B-FB76-3C52-019F-AB754F7732AF}"/>
          </ac:picMkLst>
        </pc:picChg>
        <pc:picChg chg="add mod">
          <ac:chgData name="霖奕 钱" userId="d928a817aa094823" providerId="LiveId" clId="{1C3E9D60-71D9-4F4A-ABAC-9E5BCBF773C8}" dt="2023-01-03T14:09:07.288" v="221" actId="1076"/>
          <ac:picMkLst>
            <pc:docMk/>
            <pc:sldMk cId="3343449986" sldId="269"/>
            <ac:picMk id="8" creationId="{BB64FD63-7A8D-A9D6-DF24-B913945688DB}"/>
          </ac:picMkLst>
        </pc:picChg>
      </pc:sldChg>
      <pc:sldChg chg="addSp delSp modSp add mod modNotesTx">
        <pc:chgData name="霖奕 钱" userId="d928a817aa094823" providerId="LiveId" clId="{1C3E9D60-71D9-4F4A-ABAC-9E5BCBF773C8}" dt="2023-01-03T14:13:30.539" v="414" actId="20577"/>
        <pc:sldMkLst>
          <pc:docMk/>
          <pc:sldMk cId="175430769" sldId="270"/>
        </pc:sldMkLst>
        <pc:spChg chg="mod">
          <ac:chgData name="霖奕 钱" userId="d928a817aa094823" providerId="LiveId" clId="{1C3E9D60-71D9-4F4A-ABAC-9E5BCBF773C8}" dt="2023-01-03T14:11:44.664" v="322" actId="20577"/>
          <ac:spMkLst>
            <pc:docMk/>
            <pc:sldMk cId="175430769" sldId="270"/>
            <ac:spMk id="3" creationId="{EBA63014-B478-B1F0-0DCF-B862802DCF94}"/>
          </ac:spMkLst>
        </pc:spChg>
        <pc:picChg chg="add mod">
          <ac:chgData name="霖奕 钱" userId="d928a817aa094823" providerId="LiveId" clId="{1C3E9D60-71D9-4F4A-ABAC-9E5BCBF773C8}" dt="2023-01-03T14:11:21.810" v="313" actId="1076"/>
          <ac:picMkLst>
            <pc:docMk/>
            <pc:sldMk cId="175430769" sldId="270"/>
            <ac:picMk id="5" creationId="{8AC8E4D9-558B-124E-15A2-6A5D2B9972D1}"/>
          </ac:picMkLst>
        </pc:picChg>
        <pc:picChg chg="del">
          <ac:chgData name="霖奕 钱" userId="d928a817aa094823" providerId="LiveId" clId="{1C3E9D60-71D9-4F4A-ABAC-9E5BCBF773C8}" dt="2023-01-03T14:11:18.641" v="311" actId="478"/>
          <ac:picMkLst>
            <pc:docMk/>
            <pc:sldMk cId="175430769" sldId="270"/>
            <ac:picMk id="8" creationId="{BB64FD63-7A8D-A9D6-DF24-B913945688DB}"/>
          </ac:picMkLst>
        </pc:picChg>
      </pc:sldChg>
      <pc:sldChg chg="addSp delSp modSp add mod modNotesTx">
        <pc:chgData name="霖奕 钱" userId="d928a817aa094823" providerId="LiveId" clId="{1C3E9D60-71D9-4F4A-ABAC-9E5BCBF773C8}" dt="2023-01-03T14:16:08.232" v="453" actId="20577"/>
        <pc:sldMkLst>
          <pc:docMk/>
          <pc:sldMk cId="2650280189" sldId="271"/>
        </pc:sldMkLst>
        <pc:spChg chg="mod">
          <ac:chgData name="霖奕 钱" userId="d928a817aa094823" providerId="LiveId" clId="{1C3E9D60-71D9-4F4A-ABAC-9E5BCBF773C8}" dt="2023-01-03T14:14:10.871" v="427"/>
          <ac:spMkLst>
            <pc:docMk/>
            <pc:sldMk cId="2650280189" sldId="271"/>
            <ac:spMk id="3" creationId="{EBA63014-B478-B1F0-0DCF-B862802DCF94}"/>
          </ac:spMkLst>
        </pc:spChg>
        <pc:picChg chg="del">
          <ac:chgData name="霖奕 钱" userId="d928a817aa094823" providerId="LiveId" clId="{1C3E9D60-71D9-4F4A-ABAC-9E5BCBF773C8}" dt="2023-01-03T14:13:43.308" v="416" actId="478"/>
          <ac:picMkLst>
            <pc:docMk/>
            <pc:sldMk cId="2650280189" sldId="271"/>
            <ac:picMk id="5" creationId="{8AC8E4D9-558B-124E-15A2-6A5D2B9972D1}"/>
          </ac:picMkLst>
        </pc:picChg>
        <pc:picChg chg="add mod">
          <ac:chgData name="霖奕 钱" userId="d928a817aa094823" providerId="LiveId" clId="{1C3E9D60-71D9-4F4A-ABAC-9E5BCBF773C8}" dt="2023-01-03T14:14:12.548" v="428" actId="1076"/>
          <ac:picMkLst>
            <pc:docMk/>
            <pc:sldMk cId="2650280189" sldId="271"/>
            <ac:picMk id="6" creationId="{4762010E-1BA7-6B94-7E24-3DE6B2F74292}"/>
          </ac:picMkLst>
        </pc:picChg>
      </pc:sldChg>
      <pc:sldChg chg="addSp delSp modSp add mod modNotesTx">
        <pc:chgData name="霖奕 钱" userId="d928a817aa094823" providerId="LiveId" clId="{1C3E9D60-71D9-4F4A-ABAC-9E5BCBF773C8}" dt="2023-01-03T14:25:52.531" v="528"/>
        <pc:sldMkLst>
          <pc:docMk/>
          <pc:sldMk cId="3036110489" sldId="272"/>
        </pc:sldMkLst>
        <pc:spChg chg="mod">
          <ac:chgData name="霖奕 钱" userId="d928a817aa094823" providerId="LiveId" clId="{1C3E9D60-71D9-4F4A-ABAC-9E5BCBF773C8}" dt="2023-01-03T14:22:17.850" v="475" actId="20577"/>
          <ac:spMkLst>
            <pc:docMk/>
            <pc:sldMk cId="3036110489" sldId="272"/>
            <ac:spMk id="3" creationId="{EBA63014-B478-B1F0-0DCF-B862802DCF94}"/>
          </ac:spMkLst>
        </pc:spChg>
        <pc:picChg chg="add del mod">
          <ac:chgData name="霖奕 钱" userId="d928a817aa094823" providerId="LiveId" clId="{1C3E9D60-71D9-4F4A-ABAC-9E5BCBF773C8}" dt="2023-01-03T14:23:49.540" v="485" actId="478"/>
          <ac:picMkLst>
            <pc:docMk/>
            <pc:sldMk cId="3036110489" sldId="272"/>
            <ac:picMk id="5" creationId="{04B478AD-8AD2-67E9-451B-B77A054D9FC4}"/>
          </ac:picMkLst>
        </pc:picChg>
        <pc:picChg chg="del">
          <ac:chgData name="霖奕 钱" userId="d928a817aa094823" providerId="LiveId" clId="{1C3E9D60-71D9-4F4A-ABAC-9E5BCBF773C8}" dt="2023-01-03T14:22:21.231" v="477" actId="478"/>
          <ac:picMkLst>
            <pc:docMk/>
            <pc:sldMk cId="3036110489" sldId="272"/>
            <ac:picMk id="6" creationId="{4762010E-1BA7-6B94-7E24-3DE6B2F74292}"/>
          </ac:picMkLst>
        </pc:picChg>
        <pc:picChg chg="add mod">
          <ac:chgData name="霖奕 钱" userId="d928a817aa094823" providerId="LiveId" clId="{1C3E9D60-71D9-4F4A-ABAC-9E5BCBF773C8}" dt="2023-01-03T14:24:20.932" v="488" actId="1076"/>
          <ac:picMkLst>
            <pc:docMk/>
            <pc:sldMk cId="3036110489" sldId="272"/>
            <ac:picMk id="7" creationId="{F3A5F2CD-A7C8-8259-BD2A-F14C63B85A6B}"/>
          </ac:picMkLst>
        </pc:picChg>
      </pc:sldChg>
      <pc:sldChg chg="addSp modSp new mod ord modNotesTx">
        <pc:chgData name="霖奕 钱" userId="d928a817aa094823" providerId="LiveId" clId="{1C3E9D60-71D9-4F4A-ABAC-9E5BCBF773C8}" dt="2023-01-03T14:37:33.896" v="663" actId="1076"/>
        <pc:sldMkLst>
          <pc:docMk/>
          <pc:sldMk cId="1086246004" sldId="273"/>
        </pc:sldMkLst>
        <pc:spChg chg="mod">
          <ac:chgData name="霖奕 钱" userId="d928a817aa094823" providerId="LiveId" clId="{1C3E9D60-71D9-4F4A-ABAC-9E5BCBF773C8}" dt="2023-01-03T14:36:34.455" v="602" actId="20577"/>
          <ac:spMkLst>
            <pc:docMk/>
            <pc:sldMk cId="1086246004" sldId="273"/>
            <ac:spMk id="2" creationId="{A6D4E917-99A8-9A83-F32A-AB9D5ECD8CDB}"/>
          </ac:spMkLst>
        </pc:spChg>
        <pc:spChg chg="mod">
          <ac:chgData name="霖奕 钱" userId="d928a817aa094823" providerId="LiveId" clId="{1C3E9D60-71D9-4F4A-ABAC-9E5BCBF773C8}" dt="2023-01-03T14:37:22.213" v="660" actId="5793"/>
          <ac:spMkLst>
            <pc:docMk/>
            <pc:sldMk cId="1086246004" sldId="273"/>
            <ac:spMk id="3" creationId="{7101A1EC-A06A-EE13-D55E-C04D27783B0B}"/>
          </ac:spMkLst>
        </pc:spChg>
        <pc:picChg chg="add mod">
          <ac:chgData name="霖奕 钱" userId="d928a817aa094823" providerId="LiveId" clId="{1C3E9D60-71D9-4F4A-ABAC-9E5BCBF773C8}" dt="2023-01-03T14:37:33.896" v="663" actId="1076"/>
          <ac:picMkLst>
            <pc:docMk/>
            <pc:sldMk cId="1086246004" sldId="273"/>
            <ac:picMk id="5" creationId="{9A3ACE22-6FC0-2C0A-BE6E-AB8B21BF68CE}"/>
          </ac:picMkLst>
        </pc:picChg>
      </pc:sldChg>
      <pc:sldChg chg="addSp modSp new mod">
        <pc:chgData name="霖奕 钱" userId="d928a817aa094823" providerId="LiveId" clId="{1C3E9D60-71D9-4F4A-ABAC-9E5BCBF773C8}" dt="2023-01-03T14:34:02.362" v="590" actId="207"/>
        <pc:sldMkLst>
          <pc:docMk/>
          <pc:sldMk cId="700010201" sldId="274"/>
        </pc:sldMkLst>
        <pc:spChg chg="mod">
          <ac:chgData name="霖奕 钱" userId="d928a817aa094823" providerId="LiveId" clId="{1C3E9D60-71D9-4F4A-ABAC-9E5BCBF773C8}" dt="2023-01-03T14:29:51.421" v="536" actId="20577"/>
          <ac:spMkLst>
            <pc:docMk/>
            <pc:sldMk cId="700010201" sldId="274"/>
            <ac:spMk id="2" creationId="{490CC1FB-1A19-FAAE-15AD-AF3FDC7083F3}"/>
          </ac:spMkLst>
        </pc:spChg>
        <pc:spChg chg="mod">
          <ac:chgData name="霖奕 钱" userId="d928a817aa094823" providerId="LiveId" clId="{1C3E9D60-71D9-4F4A-ABAC-9E5BCBF773C8}" dt="2023-01-03T14:34:02.362" v="590" actId="207"/>
          <ac:spMkLst>
            <pc:docMk/>
            <pc:sldMk cId="700010201" sldId="274"/>
            <ac:spMk id="3" creationId="{933537BD-F2BA-F017-1FA8-98992C7B8434}"/>
          </ac:spMkLst>
        </pc:spChg>
        <pc:picChg chg="add mod">
          <ac:chgData name="霖奕 钱" userId="d928a817aa094823" providerId="LiveId" clId="{1C3E9D60-71D9-4F4A-ABAC-9E5BCBF773C8}" dt="2023-01-03T14:30:38.078" v="563" actId="1076"/>
          <ac:picMkLst>
            <pc:docMk/>
            <pc:sldMk cId="700010201" sldId="274"/>
            <ac:picMk id="5" creationId="{22BA244F-7A41-7A99-0AC4-ACB97664183C}"/>
          </ac:picMkLst>
        </pc:picChg>
      </pc:sldChg>
      <pc:sldChg chg="addSp modSp new mod">
        <pc:chgData name="霖奕 钱" userId="d928a817aa094823" providerId="LiveId" clId="{1C3E9D60-71D9-4F4A-ABAC-9E5BCBF773C8}" dt="2023-01-03T14:46:53.874" v="698" actId="1076"/>
        <pc:sldMkLst>
          <pc:docMk/>
          <pc:sldMk cId="1038413444" sldId="275"/>
        </pc:sldMkLst>
        <pc:spChg chg="mod">
          <ac:chgData name="霖奕 钱" userId="d928a817aa094823" providerId="LiveId" clId="{1C3E9D60-71D9-4F4A-ABAC-9E5BCBF773C8}" dt="2023-01-03T14:38:33.254" v="671" actId="20577"/>
          <ac:spMkLst>
            <pc:docMk/>
            <pc:sldMk cId="1038413444" sldId="275"/>
            <ac:spMk id="2" creationId="{AE076A77-BFB2-C9A1-D944-504336D89B42}"/>
          </ac:spMkLst>
        </pc:spChg>
        <pc:spChg chg="mod">
          <ac:chgData name="霖奕 钱" userId="d928a817aa094823" providerId="LiveId" clId="{1C3E9D60-71D9-4F4A-ABAC-9E5BCBF773C8}" dt="2023-01-03T14:46:47.038" v="697" actId="20577"/>
          <ac:spMkLst>
            <pc:docMk/>
            <pc:sldMk cId="1038413444" sldId="275"/>
            <ac:spMk id="3" creationId="{043083CE-9F8D-6FA0-EA50-4848F1558CAE}"/>
          </ac:spMkLst>
        </pc:spChg>
        <pc:picChg chg="add mod">
          <ac:chgData name="霖奕 钱" userId="d928a817aa094823" providerId="LiveId" clId="{1C3E9D60-71D9-4F4A-ABAC-9E5BCBF773C8}" dt="2023-01-03T14:46:53.874" v="698" actId="1076"/>
          <ac:picMkLst>
            <pc:docMk/>
            <pc:sldMk cId="1038413444" sldId="275"/>
            <ac:picMk id="5" creationId="{3CA34B00-5495-8539-5E80-9B2740808B6D}"/>
          </ac:picMkLst>
        </pc:picChg>
      </pc:sldChg>
      <pc:sldChg chg="modSp new mod">
        <pc:chgData name="霖奕 钱" userId="d928a817aa094823" providerId="LiveId" clId="{1C3E9D60-71D9-4F4A-ABAC-9E5BCBF773C8}" dt="2023-01-03T15:01:18.055" v="1090" actId="20577"/>
        <pc:sldMkLst>
          <pc:docMk/>
          <pc:sldMk cId="1857815317" sldId="276"/>
        </pc:sldMkLst>
        <pc:spChg chg="mod">
          <ac:chgData name="霖奕 钱" userId="d928a817aa094823" providerId="LiveId" clId="{1C3E9D60-71D9-4F4A-ABAC-9E5BCBF773C8}" dt="2023-01-03T14:57:06.780" v="718" actId="20577"/>
          <ac:spMkLst>
            <pc:docMk/>
            <pc:sldMk cId="1857815317" sldId="276"/>
            <ac:spMk id="2" creationId="{7D489A72-4CD7-6920-8AB8-2A587EB7461A}"/>
          </ac:spMkLst>
        </pc:spChg>
        <pc:spChg chg="mod">
          <ac:chgData name="霖奕 钱" userId="d928a817aa094823" providerId="LiveId" clId="{1C3E9D60-71D9-4F4A-ABAC-9E5BCBF773C8}" dt="2023-01-03T15:01:18.055" v="1090" actId="20577"/>
          <ac:spMkLst>
            <pc:docMk/>
            <pc:sldMk cId="1857815317" sldId="276"/>
            <ac:spMk id="3" creationId="{96B1C7E0-DE5E-5305-F61E-25E554C6134B}"/>
          </ac:spMkLst>
        </pc:spChg>
      </pc:sldChg>
      <pc:sldChg chg="addSp delSp modSp add mod ord modNotesTx">
        <pc:chgData name="霖奕 钱" userId="d928a817aa094823" providerId="LiveId" clId="{1C3E9D60-71D9-4F4A-ABAC-9E5BCBF773C8}" dt="2023-01-13T02:34:57.753" v="3678" actId="20577"/>
        <pc:sldMkLst>
          <pc:docMk/>
          <pc:sldMk cId="1440685054" sldId="277"/>
        </pc:sldMkLst>
        <pc:spChg chg="mod">
          <ac:chgData name="霖奕 钱" userId="d928a817aa094823" providerId="LiveId" clId="{1C3E9D60-71D9-4F4A-ABAC-9E5BCBF773C8}" dt="2023-01-13T02:26:57.659" v="3494" actId="20577"/>
          <ac:spMkLst>
            <pc:docMk/>
            <pc:sldMk cId="1440685054" sldId="277"/>
            <ac:spMk id="3" creationId="{4D60BCFC-67EB-131D-4CF9-7A39FAD5257D}"/>
          </ac:spMkLst>
        </pc:spChg>
        <pc:picChg chg="del">
          <ac:chgData name="霖奕 钱" userId="d928a817aa094823" providerId="LiveId" clId="{1C3E9D60-71D9-4F4A-ABAC-9E5BCBF773C8}" dt="2023-01-12T06:52:44.300" v="1093" actId="478"/>
          <ac:picMkLst>
            <pc:docMk/>
            <pc:sldMk cId="1440685054" sldId="277"/>
            <ac:picMk id="9" creationId="{0AB3148A-BAB8-ECDE-F249-EA58CBDF46A6}"/>
          </ac:picMkLst>
        </pc:picChg>
        <pc:picChg chg="add mod">
          <ac:chgData name="霖奕 钱" userId="d928a817aa094823" providerId="LiveId" clId="{1C3E9D60-71D9-4F4A-ABAC-9E5BCBF773C8}" dt="2023-01-13T02:27:04.337" v="3496" actId="1076"/>
          <ac:picMkLst>
            <pc:docMk/>
            <pc:sldMk cId="1440685054" sldId="277"/>
            <ac:picMk id="1026" creationId="{7EA9E3CE-38BA-2C3B-5B90-63E23348CAD5}"/>
          </ac:picMkLst>
        </pc:picChg>
      </pc:sldChg>
      <pc:sldChg chg="delSp modSp add mod modNotesTx">
        <pc:chgData name="霖奕 钱" userId="d928a817aa094823" providerId="LiveId" clId="{1C3E9D60-71D9-4F4A-ABAC-9E5BCBF773C8}" dt="2023-01-13T02:41:59.058" v="3785" actId="20577"/>
        <pc:sldMkLst>
          <pc:docMk/>
          <pc:sldMk cId="2740367516" sldId="278"/>
        </pc:sldMkLst>
        <pc:spChg chg="mod">
          <ac:chgData name="霖奕 钱" userId="d928a817aa094823" providerId="LiveId" clId="{1C3E9D60-71D9-4F4A-ABAC-9E5BCBF773C8}" dt="2023-01-13T02:41:59.058" v="3785" actId="20577"/>
          <ac:spMkLst>
            <pc:docMk/>
            <pc:sldMk cId="2740367516" sldId="278"/>
            <ac:spMk id="3" creationId="{4D60BCFC-67EB-131D-4CF9-7A39FAD5257D}"/>
          </ac:spMkLst>
        </pc:spChg>
        <pc:picChg chg="del">
          <ac:chgData name="霖奕 钱" userId="d928a817aa094823" providerId="LiveId" clId="{1C3E9D60-71D9-4F4A-ABAC-9E5BCBF773C8}" dt="2023-01-12T09:07:04.151" v="1917" actId="478"/>
          <ac:picMkLst>
            <pc:docMk/>
            <pc:sldMk cId="2740367516" sldId="278"/>
            <ac:picMk id="1026" creationId="{7EA9E3CE-38BA-2C3B-5B90-63E23348CAD5}"/>
          </ac:picMkLst>
        </pc:picChg>
      </pc:sldChg>
      <pc:sldChg chg="modSp add mod modNotesTx">
        <pc:chgData name="霖奕 钱" userId="d928a817aa094823" providerId="LiveId" clId="{1C3E9D60-71D9-4F4A-ABAC-9E5BCBF773C8}" dt="2023-01-13T03:02:08.060" v="4292" actId="20577"/>
        <pc:sldMkLst>
          <pc:docMk/>
          <pc:sldMk cId="3359447811" sldId="279"/>
        </pc:sldMkLst>
        <pc:spChg chg="mod">
          <ac:chgData name="霖奕 钱" userId="d928a817aa094823" providerId="LiveId" clId="{1C3E9D60-71D9-4F4A-ABAC-9E5BCBF773C8}" dt="2023-01-13T02:40:12.967" v="3762" actId="27636"/>
          <ac:spMkLst>
            <pc:docMk/>
            <pc:sldMk cId="3359447811" sldId="279"/>
            <ac:spMk id="3" creationId="{4D60BCFC-67EB-131D-4CF9-7A39FAD5257D}"/>
          </ac:spMkLst>
        </pc:spChg>
      </pc:sldChg>
      <pc:sldChg chg="add">
        <pc:chgData name="霖奕 钱" userId="d928a817aa094823" providerId="LiveId" clId="{1C3E9D60-71D9-4F4A-ABAC-9E5BCBF773C8}" dt="2023-01-13T02:41:20.837" v="3763" actId="2890"/>
        <pc:sldMkLst>
          <pc:docMk/>
          <pc:sldMk cId="2382289994" sldId="280"/>
        </pc:sldMkLst>
      </pc:sldChg>
      <pc:sldChg chg="addSp delSp modSp add mod">
        <pc:chgData name="霖奕 钱" userId="d928a817aa094823" providerId="LiveId" clId="{1C3E9D60-71D9-4F4A-ABAC-9E5BCBF773C8}" dt="2023-01-13T08:09:10.425" v="4956" actId="1076"/>
        <pc:sldMkLst>
          <pc:docMk/>
          <pc:sldMk cId="2407843282" sldId="281"/>
        </pc:sldMkLst>
        <pc:spChg chg="mod">
          <ac:chgData name="霖奕 钱" userId="d928a817aa094823" providerId="LiveId" clId="{1C3E9D60-71D9-4F4A-ABAC-9E5BCBF773C8}" dt="2023-01-13T08:09:01.915" v="4954" actId="20577"/>
          <ac:spMkLst>
            <pc:docMk/>
            <pc:sldMk cId="2407843282" sldId="281"/>
            <ac:spMk id="3" creationId="{4D60BCFC-67EB-131D-4CF9-7A39FAD5257D}"/>
          </ac:spMkLst>
        </pc:spChg>
        <pc:picChg chg="del">
          <ac:chgData name="霖奕 钱" userId="d928a817aa094823" providerId="LiveId" clId="{1C3E9D60-71D9-4F4A-ABAC-9E5BCBF773C8}" dt="2023-01-13T07:53:17.701" v="4632" actId="478"/>
          <ac:picMkLst>
            <pc:docMk/>
            <pc:sldMk cId="2407843282" sldId="281"/>
            <ac:picMk id="3076" creationId="{1FAD796F-A9FA-34F1-71D1-F39F1FEE24AD}"/>
          </ac:picMkLst>
        </pc:picChg>
        <pc:picChg chg="add mod">
          <ac:chgData name="霖奕 钱" userId="d928a817aa094823" providerId="LiveId" clId="{1C3E9D60-71D9-4F4A-ABAC-9E5BCBF773C8}" dt="2023-01-13T08:09:10.425" v="4956" actId="1076"/>
          <ac:picMkLst>
            <pc:docMk/>
            <pc:sldMk cId="2407843282" sldId="281"/>
            <ac:picMk id="5122" creationId="{082FA823-E6EB-9F8C-D51F-398A3C0A8AFD}"/>
          </ac:picMkLst>
        </pc:picChg>
      </pc:sldChg>
    </pc:docChg>
  </pc:docChgLst>
  <pc:docChgLst>
    <pc:chgData name="钱 霖奕" userId="d928a817aa094823" providerId="LiveId" clId="{F7A1442E-B06B-5849-B591-4D6B98F867A6}"/>
    <pc:docChg chg="undo custSel addSld delSld modSld">
      <pc:chgData name="钱 霖奕" userId="d928a817aa094823" providerId="LiveId" clId="{F7A1442E-B06B-5849-B591-4D6B98F867A6}" dt="2023-03-08T13:25:53.216" v="610" actId="2696"/>
      <pc:docMkLst>
        <pc:docMk/>
      </pc:docMkLst>
      <pc:sldChg chg="modNotesTx">
        <pc:chgData name="钱 霖奕" userId="d928a817aa094823" providerId="LiveId" clId="{F7A1442E-B06B-5849-B591-4D6B98F867A6}" dt="2023-03-08T12:10:07.490" v="18" actId="20577"/>
        <pc:sldMkLst>
          <pc:docMk/>
          <pc:sldMk cId="4230834203" sldId="258"/>
        </pc:sldMkLst>
      </pc:sldChg>
      <pc:sldChg chg="modNotesTx">
        <pc:chgData name="钱 霖奕" userId="d928a817aa094823" providerId="LiveId" clId="{F7A1442E-B06B-5849-B591-4D6B98F867A6}" dt="2023-03-08T12:00:26.423" v="0"/>
        <pc:sldMkLst>
          <pc:docMk/>
          <pc:sldMk cId="4251896302" sldId="259"/>
        </pc:sldMkLst>
      </pc:sldChg>
      <pc:sldChg chg="modNotesTx">
        <pc:chgData name="钱 霖奕" userId="d928a817aa094823" providerId="LiveId" clId="{F7A1442E-B06B-5849-B591-4D6B98F867A6}" dt="2023-03-08T13:03:40.147" v="240" actId="20577"/>
        <pc:sldMkLst>
          <pc:docMk/>
          <pc:sldMk cId="1303298274" sldId="263"/>
        </pc:sldMkLst>
      </pc:sldChg>
      <pc:sldChg chg="modNotesTx">
        <pc:chgData name="钱 霖奕" userId="d928a817aa094823" providerId="LiveId" clId="{F7A1442E-B06B-5849-B591-4D6B98F867A6}" dt="2023-03-08T13:19:49.093" v="499" actId="20577"/>
        <pc:sldMkLst>
          <pc:docMk/>
          <pc:sldMk cId="1947800753" sldId="266"/>
        </pc:sldMkLst>
      </pc:sldChg>
      <pc:sldChg chg="addSp modSp mod">
        <pc:chgData name="钱 霖奕" userId="d928a817aa094823" providerId="LiveId" clId="{F7A1442E-B06B-5849-B591-4D6B98F867A6}" dt="2023-03-08T13:12:39.705" v="273" actId="1076"/>
        <pc:sldMkLst>
          <pc:docMk/>
          <pc:sldMk cId="591350574" sldId="268"/>
        </pc:sldMkLst>
        <pc:spChg chg="add mod">
          <ac:chgData name="钱 霖奕" userId="d928a817aa094823" providerId="LiveId" clId="{F7A1442E-B06B-5849-B591-4D6B98F867A6}" dt="2023-03-08T13:12:39.705" v="273" actId="1076"/>
          <ac:spMkLst>
            <pc:docMk/>
            <pc:sldMk cId="591350574" sldId="268"/>
            <ac:spMk id="5" creationId="{896528C8-6F57-3337-FF2A-C1C014C1BEBA}"/>
          </ac:spMkLst>
        </pc:spChg>
      </pc:sldChg>
      <pc:sldChg chg="modNotesTx">
        <pc:chgData name="钱 霖奕" userId="d928a817aa094823" providerId="LiveId" clId="{F7A1442E-B06B-5849-B591-4D6B98F867A6}" dt="2023-03-08T13:22:14.740" v="583" actId="20577"/>
        <pc:sldMkLst>
          <pc:docMk/>
          <pc:sldMk cId="3036110489" sldId="272"/>
        </pc:sldMkLst>
      </pc:sldChg>
      <pc:sldChg chg="delSp del mod modNotesTx">
        <pc:chgData name="钱 霖奕" userId="d928a817aa094823" providerId="LiveId" clId="{F7A1442E-B06B-5849-B591-4D6B98F867A6}" dt="2023-03-08T13:25:53.216" v="610" actId="2696"/>
        <pc:sldMkLst>
          <pc:docMk/>
          <pc:sldMk cId="700010201" sldId="274"/>
        </pc:sldMkLst>
        <pc:picChg chg="del">
          <ac:chgData name="钱 霖奕" userId="d928a817aa094823" providerId="LiveId" clId="{F7A1442E-B06B-5849-B591-4D6B98F867A6}" dt="2023-03-08T13:25:51.981" v="609" actId="478"/>
          <ac:picMkLst>
            <pc:docMk/>
            <pc:sldMk cId="700010201" sldId="274"/>
            <ac:picMk id="5" creationId="{22BA244F-7A41-7A99-0AC4-ACB97664183C}"/>
          </ac:picMkLst>
        </pc:picChg>
      </pc:sldChg>
      <pc:sldChg chg="modNotesTx">
        <pc:chgData name="钱 霖奕" userId="d928a817aa094823" providerId="LiveId" clId="{F7A1442E-B06B-5849-B591-4D6B98F867A6}" dt="2023-03-08T13:05:07.853" v="259" actId="20577"/>
        <pc:sldMkLst>
          <pc:docMk/>
          <pc:sldMk cId="1440685054" sldId="277"/>
        </pc:sldMkLst>
      </pc:sldChg>
      <pc:sldChg chg="modSp mod">
        <pc:chgData name="钱 霖奕" userId="d928a817aa094823" providerId="LiveId" clId="{F7A1442E-B06B-5849-B591-4D6B98F867A6}" dt="2023-03-08T13:05:41.183" v="264" actId="20577"/>
        <pc:sldMkLst>
          <pc:docMk/>
          <pc:sldMk cId="2740367516" sldId="278"/>
        </pc:sldMkLst>
        <pc:spChg chg="mod">
          <ac:chgData name="钱 霖奕" userId="d928a817aa094823" providerId="LiveId" clId="{F7A1442E-B06B-5849-B591-4D6B98F867A6}" dt="2023-03-08T13:05:41.183" v="264" actId="20577"/>
          <ac:spMkLst>
            <pc:docMk/>
            <pc:sldMk cId="2740367516" sldId="278"/>
            <ac:spMk id="3" creationId="{4D60BCFC-67EB-131D-4CF9-7A39FAD5257D}"/>
          </ac:spMkLst>
        </pc:spChg>
      </pc:sldChg>
      <pc:sldChg chg="modNotesTx">
        <pc:chgData name="钱 霖奕" userId="d928a817aa094823" providerId="LiveId" clId="{F7A1442E-B06B-5849-B591-4D6B98F867A6}" dt="2023-03-08T12:20:32.654" v="45" actId="20577"/>
        <pc:sldMkLst>
          <pc:docMk/>
          <pc:sldMk cId="959618569" sldId="282"/>
        </pc:sldMkLst>
      </pc:sldChg>
      <pc:sldChg chg="addSp delSp modSp add mod">
        <pc:chgData name="钱 霖奕" userId="d928a817aa094823" providerId="LiveId" clId="{F7A1442E-B06B-5849-B591-4D6B98F867A6}" dt="2023-03-08T12:01:56.452" v="17" actId="1076"/>
        <pc:sldMkLst>
          <pc:docMk/>
          <pc:sldMk cId="2699127418" sldId="283"/>
        </pc:sldMkLst>
        <pc:spChg chg="mod">
          <ac:chgData name="钱 霖奕" userId="d928a817aa094823" providerId="LiveId" clId="{F7A1442E-B06B-5849-B591-4D6B98F867A6}" dt="2023-03-08T12:01:11.072" v="10" actId="20577"/>
          <ac:spMkLst>
            <pc:docMk/>
            <pc:sldMk cId="2699127418" sldId="283"/>
            <ac:spMk id="2" creationId="{A3DF4C74-035D-B0C2-BC6E-0B829FA389C7}"/>
          </ac:spMkLst>
        </pc:spChg>
        <pc:spChg chg="del mod">
          <ac:chgData name="钱 霖奕" userId="d928a817aa094823" providerId="LiveId" clId="{F7A1442E-B06B-5849-B591-4D6B98F867A6}" dt="2023-03-08T12:01:24.473" v="15"/>
          <ac:spMkLst>
            <pc:docMk/>
            <pc:sldMk cId="2699127418" sldId="283"/>
            <ac:spMk id="3" creationId="{1B7C6DC7-E22C-5D6A-7060-DBAE23194BF4}"/>
          </ac:spMkLst>
        </pc:spChg>
        <pc:picChg chg="add mod">
          <ac:chgData name="钱 霖奕" userId="d928a817aa094823" providerId="LiveId" clId="{F7A1442E-B06B-5849-B591-4D6B98F867A6}" dt="2023-03-08T12:01:56.452" v="17" actId="1076"/>
          <ac:picMkLst>
            <pc:docMk/>
            <pc:sldMk cId="2699127418" sldId="283"/>
            <ac:picMk id="1026" creationId="{7C1FF8C2-0161-8A48-D1A0-F292CCC900A5}"/>
          </ac:picMkLst>
        </pc:picChg>
      </pc:sldChg>
    </pc:docChg>
  </pc:docChgLst>
  <pc:docChgLst>
    <pc:chgData name="霖奕 钱" userId="d928a817aa094823" providerId="LiveId" clId="{A575D217-F63C-2D42-844A-8EED347C1DBE}"/>
    <pc:docChg chg="undo custSel addSld modSld">
      <pc:chgData name="霖奕 钱" userId="d928a817aa094823" providerId="LiveId" clId="{A575D217-F63C-2D42-844A-8EED347C1DBE}" dt="2022-12-13T08:34:01.340" v="2120" actId="20577"/>
      <pc:docMkLst>
        <pc:docMk/>
      </pc:docMkLst>
      <pc:sldChg chg="modSp new mod modNotesTx">
        <pc:chgData name="霖奕 钱" userId="d928a817aa094823" providerId="LiveId" clId="{A575D217-F63C-2D42-844A-8EED347C1DBE}" dt="2022-12-10T13:26:51.301" v="154" actId="20577"/>
        <pc:sldMkLst>
          <pc:docMk/>
          <pc:sldMk cId="4047879106" sldId="256"/>
        </pc:sldMkLst>
        <pc:spChg chg="mod">
          <ac:chgData name="霖奕 钱" userId="d928a817aa094823" providerId="LiveId" clId="{A575D217-F63C-2D42-844A-8EED347C1DBE}" dt="2022-12-10T13:22:27.460" v="11" actId="404"/>
          <ac:spMkLst>
            <pc:docMk/>
            <pc:sldMk cId="4047879106" sldId="256"/>
            <ac:spMk id="2" creationId="{E28A73AA-7AEE-B2EE-4ADE-452DD4FE9452}"/>
          </ac:spMkLst>
        </pc:spChg>
        <pc:spChg chg="mod">
          <ac:chgData name="霖奕 钱" userId="d928a817aa094823" providerId="LiveId" clId="{A575D217-F63C-2D42-844A-8EED347C1DBE}" dt="2022-12-10T13:26:51.301" v="154" actId="20577"/>
          <ac:spMkLst>
            <pc:docMk/>
            <pc:sldMk cId="4047879106" sldId="256"/>
            <ac:spMk id="3" creationId="{36575938-4DC0-4C26-1CDE-7C961AE89FC0}"/>
          </ac:spMkLst>
        </pc:spChg>
      </pc:sldChg>
      <pc:sldChg chg="addSp modSp new mod">
        <pc:chgData name="霖奕 钱" userId="d928a817aa094823" providerId="LiveId" clId="{A575D217-F63C-2D42-844A-8EED347C1DBE}" dt="2022-12-13T07:53:59.967" v="1686" actId="12"/>
        <pc:sldMkLst>
          <pc:docMk/>
          <pc:sldMk cId="1028160425" sldId="257"/>
        </pc:sldMkLst>
        <pc:spChg chg="mod">
          <ac:chgData name="霖奕 钱" userId="d928a817aa094823" providerId="LiveId" clId="{A575D217-F63C-2D42-844A-8EED347C1DBE}" dt="2022-12-10T13:26:55.694" v="159" actId="20577"/>
          <ac:spMkLst>
            <pc:docMk/>
            <pc:sldMk cId="1028160425" sldId="257"/>
            <ac:spMk id="2" creationId="{5BD7EDB2-9C8B-6201-AFF5-9AD2067CBA56}"/>
          </ac:spMkLst>
        </pc:spChg>
        <pc:spChg chg="mod">
          <ac:chgData name="霖奕 钱" userId="d928a817aa094823" providerId="LiveId" clId="{A575D217-F63C-2D42-844A-8EED347C1DBE}" dt="2022-12-13T07:53:59.967" v="1686" actId="12"/>
          <ac:spMkLst>
            <pc:docMk/>
            <pc:sldMk cId="1028160425" sldId="257"/>
            <ac:spMk id="3" creationId="{2D58BFB5-B9F1-9B97-2025-D302AFCF5306}"/>
          </ac:spMkLst>
        </pc:spChg>
        <pc:spChg chg="add mod">
          <ac:chgData name="霖奕 钱" userId="d928a817aa094823" providerId="LiveId" clId="{A575D217-F63C-2D42-844A-8EED347C1DBE}" dt="2022-12-10T13:26:40.738" v="130"/>
          <ac:spMkLst>
            <pc:docMk/>
            <pc:sldMk cId="1028160425" sldId="257"/>
            <ac:spMk id="4" creationId="{AF75D7DB-8660-0A04-A12C-3D3FC2B63C15}"/>
          </ac:spMkLst>
        </pc:spChg>
      </pc:sldChg>
      <pc:sldChg chg="addSp delSp modSp new mod modNotesTx">
        <pc:chgData name="霖奕 钱" userId="d928a817aa094823" providerId="LiveId" clId="{A575D217-F63C-2D42-844A-8EED347C1DBE}" dt="2022-12-13T03:24:31.913" v="1677" actId="20577"/>
        <pc:sldMkLst>
          <pc:docMk/>
          <pc:sldMk cId="4230834203" sldId="258"/>
        </pc:sldMkLst>
        <pc:spChg chg="mod">
          <ac:chgData name="霖奕 钱" userId="d928a817aa094823" providerId="LiveId" clId="{A575D217-F63C-2D42-844A-8EED347C1DBE}" dt="2022-12-10T13:27:06.182" v="172" actId="20577"/>
          <ac:spMkLst>
            <pc:docMk/>
            <pc:sldMk cId="4230834203" sldId="258"/>
            <ac:spMk id="2" creationId="{3DB10244-7618-DC60-0193-8A133B8D66B7}"/>
          </ac:spMkLst>
        </pc:spChg>
        <pc:spChg chg="del mod">
          <ac:chgData name="霖奕 钱" userId="d928a817aa094823" providerId="LiveId" clId="{A575D217-F63C-2D42-844A-8EED347C1DBE}" dt="2022-12-10T13:27:17.278" v="174"/>
          <ac:spMkLst>
            <pc:docMk/>
            <pc:sldMk cId="4230834203" sldId="258"/>
            <ac:spMk id="3" creationId="{490FCEC6-BA6A-9244-D044-AE0B8E40D5F0}"/>
          </ac:spMkLst>
        </pc:spChg>
        <pc:picChg chg="add mod">
          <ac:chgData name="霖奕 钱" userId="d928a817aa094823" providerId="LiveId" clId="{A575D217-F63C-2D42-844A-8EED347C1DBE}" dt="2022-12-10T13:27:17.278" v="174"/>
          <ac:picMkLst>
            <pc:docMk/>
            <pc:sldMk cId="4230834203" sldId="258"/>
            <ac:picMk id="5" creationId="{B8E16FE3-2FD5-9294-F079-FEAC89842C91}"/>
          </ac:picMkLst>
        </pc:picChg>
      </pc:sldChg>
      <pc:sldChg chg="modSp new mod">
        <pc:chgData name="霖奕 钱" userId="d928a817aa094823" providerId="LiveId" clId="{A575D217-F63C-2D42-844A-8EED347C1DBE}" dt="2022-12-11T12:53:31.544" v="934" actId="20577"/>
        <pc:sldMkLst>
          <pc:docMk/>
          <pc:sldMk cId="4251896302" sldId="259"/>
        </pc:sldMkLst>
        <pc:spChg chg="mod">
          <ac:chgData name="霖奕 钱" userId="d928a817aa094823" providerId="LiveId" clId="{A575D217-F63C-2D42-844A-8EED347C1DBE}" dt="2022-12-10T13:28:44.328" v="182" actId="20577"/>
          <ac:spMkLst>
            <pc:docMk/>
            <pc:sldMk cId="4251896302" sldId="259"/>
            <ac:spMk id="2" creationId="{A3DF4C74-035D-B0C2-BC6E-0B829FA389C7}"/>
          </ac:spMkLst>
        </pc:spChg>
        <pc:spChg chg="mod">
          <ac:chgData name="霖奕 钱" userId="d928a817aa094823" providerId="LiveId" clId="{A575D217-F63C-2D42-844A-8EED347C1DBE}" dt="2022-12-11T12:53:31.544" v="934" actId="20577"/>
          <ac:spMkLst>
            <pc:docMk/>
            <pc:sldMk cId="4251896302" sldId="259"/>
            <ac:spMk id="3" creationId="{1B7C6DC7-E22C-5D6A-7060-DBAE23194BF4}"/>
          </ac:spMkLst>
        </pc:spChg>
      </pc:sldChg>
      <pc:sldChg chg="addSp modSp new mod modNotesTx">
        <pc:chgData name="霖奕 钱" userId="d928a817aa094823" providerId="LiveId" clId="{A575D217-F63C-2D42-844A-8EED347C1DBE}" dt="2022-12-13T08:21:36.420" v="1794" actId="20577"/>
        <pc:sldMkLst>
          <pc:docMk/>
          <pc:sldMk cId="3018755303" sldId="260"/>
        </pc:sldMkLst>
        <pc:spChg chg="mod">
          <ac:chgData name="霖奕 钱" userId="d928a817aa094823" providerId="LiveId" clId="{A575D217-F63C-2D42-844A-8EED347C1DBE}" dt="2022-12-13T07:54:42.415" v="1692" actId="20577"/>
          <ac:spMkLst>
            <pc:docMk/>
            <pc:sldMk cId="3018755303" sldId="260"/>
            <ac:spMk id="2" creationId="{3C13E165-C72D-9DE2-9632-3835EDC2D7B3}"/>
          </ac:spMkLst>
        </pc:spChg>
        <pc:spChg chg="mod">
          <ac:chgData name="霖奕 钱" userId="d928a817aa094823" providerId="LiveId" clId="{A575D217-F63C-2D42-844A-8EED347C1DBE}" dt="2022-12-13T07:57:32.371" v="1738" actId="20577"/>
          <ac:spMkLst>
            <pc:docMk/>
            <pc:sldMk cId="3018755303" sldId="260"/>
            <ac:spMk id="3" creationId="{0F90C8AE-A6AD-6462-A915-77657D71C799}"/>
          </ac:spMkLst>
        </pc:spChg>
        <pc:picChg chg="add mod">
          <ac:chgData name="霖奕 钱" userId="d928a817aa094823" providerId="LiveId" clId="{A575D217-F63C-2D42-844A-8EED347C1DBE}" dt="2022-12-13T07:57:38.027" v="1739" actId="1076"/>
          <ac:picMkLst>
            <pc:docMk/>
            <pc:sldMk cId="3018755303" sldId="260"/>
            <ac:picMk id="5" creationId="{48EE968E-45D1-B5AE-7650-F8FE9A6B8A2B}"/>
          </ac:picMkLst>
        </pc:picChg>
      </pc:sldChg>
      <pc:sldChg chg="addSp delSp modSp add mod modNotesTx">
        <pc:chgData name="霖奕 钱" userId="d928a817aa094823" providerId="LiveId" clId="{A575D217-F63C-2D42-844A-8EED347C1DBE}" dt="2022-12-13T08:34:01.340" v="2120" actId="20577"/>
        <pc:sldMkLst>
          <pc:docMk/>
          <pc:sldMk cId="174098911" sldId="261"/>
        </pc:sldMkLst>
        <pc:spChg chg="mod">
          <ac:chgData name="霖奕 钱" userId="d928a817aa094823" providerId="LiveId" clId="{A575D217-F63C-2D42-844A-8EED347C1DBE}" dt="2022-12-13T07:59:08.811" v="1742" actId="20577"/>
          <ac:spMkLst>
            <pc:docMk/>
            <pc:sldMk cId="174098911" sldId="261"/>
            <ac:spMk id="3" creationId="{0F90C8AE-A6AD-6462-A915-77657D71C799}"/>
          </ac:spMkLst>
        </pc:spChg>
        <pc:picChg chg="del">
          <ac:chgData name="霖奕 钱" userId="d928a817aa094823" providerId="LiveId" clId="{A575D217-F63C-2D42-844A-8EED347C1DBE}" dt="2022-12-13T07:59:05.662" v="1741" actId="478"/>
          <ac:picMkLst>
            <pc:docMk/>
            <pc:sldMk cId="174098911" sldId="261"/>
            <ac:picMk id="5" creationId="{48EE968E-45D1-B5AE-7650-F8FE9A6B8A2B}"/>
          </ac:picMkLst>
        </pc:picChg>
        <pc:picChg chg="add mod">
          <ac:chgData name="霖奕 钱" userId="d928a817aa094823" providerId="LiveId" clId="{A575D217-F63C-2D42-844A-8EED347C1DBE}" dt="2022-12-13T07:59:35.199" v="1746" actId="1076"/>
          <ac:picMkLst>
            <pc:docMk/>
            <pc:sldMk cId="174098911" sldId="261"/>
            <ac:picMk id="6" creationId="{3381D587-DAC7-664C-B3B5-9A39EB34079F}"/>
          </ac:picMkLst>
        </pc:picChg>
      </pc:sldChg>
    </pc:docChg>
  </pc:docChgLst>
  <pc:docChgLst>
    <pc:chgData name="霖奕 钱" userId="d928a817aa094823" providerId="LiveId" clId="{F7A1442E-B06B-5849-B591-4D6B98F867A6}"/>
    <pc:docChg chg="addSld modSld">
      <pc:chgData name="霖奕 钱" userId="d928a817aa094823" providerId="LiveId" clId="{F7A1442E-B06B-5849-B591-4D6B98F867A6}" dt="2023-02-28T08:59:57.037" v="94"/>
      <pc:docMkLst>
        <pc:docMk/>
      </pc:docMkLst>
      <pc:sldChg chg="modSp mod">
        <pc:chgData name="霖奕 钱" userId="d928a817aa094823" providerId="LiveId" clId="{F7A1442E-B06B-5849-B591-4D6B98F867A6}" dt="2023-02-28T08:41:56.887" v="90" actId="20577"/>
        <pc:sldMkLst>
          <pc:docMk/>
          <pc:sldMk cId="2320195116" sldId="262"/>
        </pc:sldMkLst>
        <pc:spChg chg="mod">
          <ac:chgData name="霖奕 钱" userId="d928a817aa094823" providerId="LiveId" clId="{F7A1442E-B06B-5849-B591-4D6B98F867A6}" dt="2023-02-28T08:41:56.887" v="90" actId="20577"/>
          <ac:spMkLst>
            <pc:docMk/>
            <pc:sldMk cId="2320195116" sldId="262"/>
            <ac:spMk id="3" creationId="{4D60BCFC-67EB-131D-4CF9-7A39FAD5257D}"/>
          </ac:spMkLst>
        </pc:spChg>
      </pc:sldChg>
      <pc:sldChg chg="addSp delSp modSp add mod">
        <pc:chgData name="霖奕 钱" userId="d928a817aa094823" providerId="LiveId" clId="{F7A1442E-B06B-5849-B591-4D6B98F867A6}" dt="2023-02-28T08:59:57.037" v="94"/>
        <pc:sldMkLst>
          <pc:docMk/>
          <pc:sldMk cId="959618569" sldId="282"/>
        </pc:sldMkLst>
        <pc:spChg chg="del mod">
          <ac:chgData name="霖奕 钱" userId="d928a817aa094823" providerId="LiveId" clId="{F7A1442E-B06B-5849-B591-4D6B98F867A6}" dt="2023-02-28T08:59:57.037" v="94"/>
          <ac:spMkLst>
            <pc:docMk/>
            <pc:sldMk cId="959618569" sldId="282"/>
            <ac:spMk id="3" creationId="{4D60BCFC-67EB-131D-4CF9-7A39FAD5257D}"/>
          </ac:spMkLst>
        </pc:spChg>
        <pc:picChg chg="add mod">
          <ac:chgData name="霖奕 钱" userId="d928a817aa094823" providerId="LiveId" clId="{F7A1442E-B06B-5849-B591-4D6B98F867A6}" dt="2023-02-28T08:59:57.037" v="94"/>
          <ac:picMkLst>
            <pc:docMk/>
            <pc:sldMk cId="959618569" sldId="282"/>
            <ac:picMk id="5" creationId="{66F5AB81-8607-6FD9-CE84-1214A49A48C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8545D7-FC47-2B42-A938-A675A89BF1AF}" type="datetimeFigureOut">
              <a:t>2023/3/8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11259-CB35-034C-B8E4-26880D71617C}" type="slidenum">
              <a:t>‹#›</a:t>
            </a:fld>
            <a:endParaRPr kumimoji="1" lang="zh-CN" altLang="en-US"/>
          </a:p>
        </p:txBody>
      </p:sp>
    </p:spTree>
    <p:extLst>
      <p:ext uri="{BB962C8B-B14F-4D97-AF65-F5344CB8AC3E}">
        <p14:creationId xmlns:p14="http://schemas.microsoft.com/office/powerpoint/2010/main" val="2771712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PCA</a:t>
            </a:r>
            <a:r>
              <a:rPr kumimoji="1" lang="zh-CN" altLang="en-US"/>
              <a:t> 主成分分析方法 统计学里常用的一种降维方法</a:t>
            </a:r>
            <a:endParaRPr kumimoji="1" lang="en-US" altLang="zh-CN"/>
          </a:p>
          <a:p>
            <a:r>
              <a:rPr kumimoji="1" lang="en-US" altLang="zh-CN"/>
              <a:t>GWO</a:t>
            </a:r>
            <a:r>
              <a:rPr kumimoji="1" lang="zh-CN" altLang="en-US"/>
              <a:t> 灰狼优化</a:t>
            </a:r>
          </a:p>
        </p:txBody>
      </p:sp>
      <p:sp>
        <p:nvSpPr>
          <p:cNvPr id="4" name="灯片编号占位符 3"/>
          <p:cNvSpPr>
            <a:spLocks noGrp="1"/>
          </p:cNvSpPr>
          <p:nvPr>
            <p:ph type="sldNum" sz="quarter" idx="5"/>
          </p:nvPr>
        </p:nvSpPr>
        <p:spPr/>
        <p:txBody>
          <a:bodyPr/>
          <a:lstStyle/>
          <a:p>
            <a:fld id="{9F411259-CB35-034C-B8E4-26880D71617C}" type="slidenum">
              <a:t>1</a:t>
            </a:fld>
            <a:endParaRPr kumimoji="1" lang="zh-CN" altLang="en-US"/>
          </a:p>
        </p:txBody>
      </p:sp>
    </p:spTree>
    <p:extLst>
      <p:ext uri="{BB962C8B-B14F-4D97-AF65-F5344CB8AC3E}">
        <p14:creationId xmlns:p14="http://schemas.microsoft.com/office/powerpoint/2010/main" val="3490809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12</a:t>
            </a:fld>
            <a:endParaRPr kumimoji="1" lang="zh-CN" altLang="en-US"/>
          </a:p>
        </p:txBody>
      </p:sp>
    </p:spTree>
    <p:extLst>
      <p:ext uri="{BB962C8B-B14F-4D97-AF65-F5344CB8AC3E}">
        <p14:creationId xmlns:p14="http://schemas.microsoft.com/office/powerpoint/2010/main" val="3469055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灰狼具有识别潜在猎物（最优解）位置的能力，但是很多问题的解空间特征是未知的，灰狼无法确定猎物的精确位置，为模拟狼群的搜索行为，算法假设</a:t>
            </a:r>
            <a:r>
              <a:rPr kumimoji="1" lang="en-US" altLang="zh-CN"/>
              <a:t>alpha</a:t>
            </a:r>
            <a:r>
              <a:rPr kumimoji="1" lang="zh-CN" altLang="en-US"/>
              <a:t>，</a:t>
            </a:r>
            <a:r>
              <a:rPr kumimoji="1" lang="en-US" altLang="zh-CN"/>
              <a:t>belta</a:t>
            </a:r>
            <a:r>
              <a:rPr kumimoji="1" lang="zh-CN" altLang="en-US"/>
              <a:t>和</a:t>
            </a:r>
            <a:r>
              <a:rPr kumimoji="1" lang="en-US" altLang="zh-CN"/>
              <a:t>delta</a:t>
            </a:r>
            <a:r>
              <a:rPr kumimoji="1" lang="zh-CN" altLang="en-US"/>
              <a:t>具有较强的识别潜在猎物位置的能力，在每次迭代过程中保留当前种群中最好的三只灰狼</a:t>
            </a:r>
            <a:r>
              <a:rPr kumimoji="1" lang="en-US" altLang="zh-CN"/>
              <a:t>alpha</a:t>
            </a:r>
            <a:r>
              <a:rPr kumimoji="1" lang="zh-CN" altLang="en-US"/>
              <a:t>，</a:t>
            </a:r>
            <a:r>
              <a:rPr kumimoji="1" lang="en-US" altLang="zh-CN"/>
              <a:t>belta</a:t>
            </a:r>
            <a:r>
              <a:rPr kumimoji="1" lang="zh-CN" altLang="en-US"/>
              <a:t>和</a:t>
            </a:r>
            <a:r>
              <a:rPr kumimoji="1" lang="en-US" altLang="zh-CN"/>
              <a:t>delta</a:t>
            </a:r>
            <a:r>
              <a:rPr kumimoji="1" lang="zh-CN" altLang="en-US"/>
              <a:t>，然后根据它们的位置信息来更新其他灰狼的位置</a:t>
            </a:r>
          </a:p>
        </p:txBody>
      </p:sp>
      <p:sp>
        <p:nvSpPr>
          <p:cNvPr id="4" name="灯片编号占位符 3"/>
          <p:cNvSpPr>
            <a:spLocks noGrp="1"/>
          </p:cNvSpPr>
          <p:nvPr>
            <p:ph type="sldNum" sz="quarter" idx="5"/>
          </p:nvPr>
        </p:nvSpPr>
        <p:spPr/>
        <p:txBody>
          <a:bodyPr/>
          <a:lstStyle/>
          <a:p>
            <a:fld id="{9F411259-CB35-034C-B8E4-26880D71617C}" type="slidenum">
              <a:rPr lang="en-US" altLang="zh-CN"/>
              <a:t>13</a:t>
            </a:fld>
            <a:endParaRPr kumimoji="1" lang="zh-CN" altLang="en-US"/>
          </a:p>
        </p:txBody>
      </p:sp>
    </p:spTree>
    <p:extLst>
      <p:ext uri="{BB962C8B-B14F-4D97-AF65-F5344CB8AC3E}">
        <p14:creationId xmlns:p14="http://schemas.microsoft.com/office/powerpoint/2010/main" val="10929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14</a:t>
            </a:fld>
            <a:endParaRPr kumimoji="1" lang="zh-CN" altLang="en-US"/>
          </a:p>
        </p:txBody>
      </p:sp>
    </p:spTree>
    <p:extLst>
      <p:ext uri="{BB962C8B-B14F-4D97-AF65-F5344CB8AC3E}">
        <p14:creationId xmlns:p14="http://schemas.microsoft.com/office/powerpoint/2010/main" val="428150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15</a:t>
            </a:fld>
            <a:endParaRPr kumimoji="1" lang="zh-CN" altLang="en-US"/>
          </a:p>
        </p:txBody>
      </p:sp>
    </p:spTree>
    <p:extLst>
      <p:ext uri="{BB962C8B-B14F-4D97-AF65-F5344CB8AC3E}">
        <p14:creationId xmlns:p14="http://schemas.microsoft.com/office/powerpoint/2010/main" val="3594030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16</a:t>
            </a:fld>
            <a:endParaRPr kumimoji="1" lang="zh-CN" altLang="en-US"/>
          </a:p>
        </p:txBody>
      </p:sp>
    </p:spTree>
    <p:extLst>
      <p:ext uri="{BB962C8B-B14F-4D97-AF65-F5344CB8AC3E}">
        <p14:creationId xmlns:p14="http://schemas.microsoft.com/office/powerpoint/2010/main" val="487078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18</a:t>
            </a:fld>
            <a:endParaRPr kumimoji="1" lang="zh-CN" altLang="en-US"/>
          </a:p>
        </p:txBody>
      </p:sp>
    </p:spTree>
    <p:extLst>
      <p:ext uri="{BB962C8B-B14F-4D97-AF65-F5344CB8AC3E}">
        <p14:creationId xmlns:p14="http://schemas.microsoft.com/office/powerpoint/2010/main" val="3835538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19</a:t>
            </a:fld>
            <a:endParaRPr kumimoji="1" lang="zh-CN" altLang="en-US"/>
          </a:p>
        </p:txBody>
      </p:sp>
    </p:spTree>
    <p:extLst>
      <p:ext uri="{BB962C8B-B14F-4D97-AF65-F5344CB8AC3E}">
        <p14:creationId xmlns:p14="http://schemas.microsoft.com/office/powerpoint/2010/main" val="2551970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受试者工作特征曲线，横坐标假阳性率，纵坐标为真阳性率，可以看到三个数据集在假阴性率很低的情况下，真阳性率就达到了</a:t>
            </a:r>
            <a:r>
              <a:rPr kumimoji="1" lang="en-US" altLang="zh-CN"/>
              <a:t>100%</a:t>
            </a:r>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20</a:t>
            </a:fld>
            <a:endParaRPr kumimoji="1" lang="zh-CN" altLang="en-US"/>
          </a:p>
        </p:txBody>
      </p:sp>
    </p:spTree>
    <p:extLst>
      <p:ext uri="{BB962C8B-B14F-4D97-AF65-F5344CB8AC3E}">
        <p14:creationId xmlns:p14="http://schemas.microsoft.com/office/powerpoint/2010/main" val="1949130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使用</a:t>
            </a:r>
            <a:r>
              <a:rPr kumimoji="1" lang="en-US" altLang="zh-CN"/>
              <a:t>resnet50</a:t>
            </a:r>
            <a:r>
              <a:rPr kumimoji="1" lang="zh-CN" altLang="en-US"/>
              <a:t>和</a:t>
            </a:r>
            <a:r>
              <a:rPr kumimoji="1" lang="en-US" altLang="zh-CN"/>
              <a:t>vgg16</a:t>
            </a:r>
            <a:r>
              <a:rPr kumimoji="1" lang="zh-CN" altLang="en-US"/>
              <a:t>获得了最好的结果，</a:t>
            </a:r>
            <a:r>
              <a:rPr kumimoji="1" lang="en-US" altLang="zh-CN"/>
              <a:t>a=98.32</a:t>
            </a:r>
            <a:r>
              <a:rPr kumimoji="1" lang="zh-CN" altLang="en-US"/>
              <a:t>，</a:t>
            </a:r>
            <a:r>
              <a:rPr kumimoji="1" lang="en-US" altLang="zh-CN"/>
              <a:t>p=98.66</a:t>
            </a:r>
            <a:r>
              <a:rPr kumimoji="1" lang="zh-CN" altLang="en-US"/>
              <a:t>，</a:t>
            </a:r>
            <a:r>
              <a:rPr kumimoji="1" lang="en-US" altLang="zh-CN"/>
              <a:t>r=97.65</a:t>
            </a:r>
            <a:r>
              <a:rPr kumimoji="1" lang="zh-CN" altLang="en-US"/>
              <a:t>，</a:t>
            </a:r>
            <a:r>
              <a:rPr kumimoji="1" lang="en-US" altLang="zh-CN"/>
              <a:t>f1=98.12</a:t>
            </a:r>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21</a:t>
            </a:fld>
            <a:endParaRPr kumimoji="1" lang="zh-CN" altLang="en-US"/>
          </a:p>
        </p:txBody>
      </p:sp>
    </p:spTree>
    <p:extLst>
      <p:ext uri="{BB962C8B-B14F-4D97-AF65-F5344CB8AC3E}">
        <p14:creationId xmlns:p14="http://schemas.microsoft.com/office/powerpoint/2010/main" val="3857828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使用</a:t>
            </a:r>
            <a:r>
              <a:rPr kumimoji="1" lang="en-US" altLang="zh-CN"/>
              <a:t>resnet50</a:t>
            </a:r>
            <a:r>
              <a:rPr kumimoji="1" lang="zh-CN" altLang="en-US"/>
              <a:t>，</a:t>
            </a:r>
            <a:r>
              <a:rPr kumimoji="1" lang="en-US" altLang="zh-CN"/>
              <a:t>vgg16</a:t>
            </a:r>
            <a:r>
              <a:rPr kumimoji="1" lang="zh-CN" altLang="en-US"/>
              <a:t>，</a:t>
            </a:r>
            <a:r>
              <a:rPr kumimoji="1" lang="en-US" altLang="zh-CN"/>
              <a:t>inceptionv3</a:t>
            </a:r>
            <a:r>
              <a:rPr kumimoji="1" lang="zh-CN" altLang="en-US"/>
              <a:t>和</a:t>
            </a:r>
            <a:r>
              <a:rPr kumimoji="1" lang="en-US" altLang="zh-CN"/>
              <a:t>densenet121</a:t>
            </a:r>
            <a:r>
              <a:rPr kumimoji="1" lang="zh-CN" altLang="en-US"/>
              <a:t>的特征获得了最好的结果，</a:t>
            </a:r>
            <a:r>
              <a:rPr kumimoji="1" lang="en-US" altLang="zh-CN"/>
              <a:t>a=99.47</a:t>
            </a:r>
            <a:r>
              <a:rPr kumimoji="1" lang="zh-CN" altLang="en-US"/>
              <a:t>，</a:t>
            </a:r>
            <a:r>
              <a:rPr kumimoji="1" lang="en-US" altLang="zh-CN"/>
              <a:t>p=99.14</a:t>
            </a:r>
            <a:r>
              <a:rPr kumimoji="1" lang="zh-CN" altLang="en-US"/>
              <a:t>，</a:t>
            </a:r>
            <a:r>
              <a:rPr kumimoji="1" lang="en-US" altLang="zh-CN"/>
              <a:t>r=99.27</a:t>
            </a:r>
            <a:r>
              <a:rPr kumimoji="1" lang="zh-CN" altLang="en-US"/>
              <a:t>，</a:t>
            </a:r>
            <a:r>
              <a:rPr kumimoji="1" lang="en-US" altLang="zh-CN"/>
              <a:t>f1=99.20</a:t>
            </a:r>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22</a:t>
            </a:fld>
            <a:endParaRPr kumimoji="1" lang="zh-CN" altLang="en-US"/>
          </a:p>
        </p:txBody>
      </p:sp>
    </p:spTree>
    <p:extLst>
      <p:ext uri="{BB962C8B-B14F-4D97-AF65-F5344CB8AC3E}">
        <p14:creationId xmlns:p14="http://schemas.microsoft.com/office/powerpoint/2010/main" val="412493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作者在相关工作里提到了很多现阶段流行的宫颈细胞学图像分类方法，后面有时间会逐一阅读。</a:t>
            </a:r>
            <a:endParaRPr kumimoji="1" lang="en-US" altLang="zh-CN"/>
          </a:p>
          <a:p>
            <a:r>
              <a:rPr kumimoji="1" lang="zh-CN" altLang="en-US"/>
              <a:t>现阶段的主要问题是：公开数据集很少，且公开的数据集里的切片图像数量也很少（</a:t>
            </a:r>
            <a:r>
              <a:rPr kumimoji="1" lang="en-US" altLang="zh-CN"/>
              <a:t>&lt;1000</a:t>
            </a:r>
            <a:r>
              <a:rPr kumimoji="1" lang="zh-CN" altLang="en-US"/>
              <a:t>），这使得机器学习模型很难达到一个比较高的精度。</a:t>
            </a:r>
            <a:endParaRPr kumimoji="1" lang="en-US" altLang="zh-CN"/>
          </a:p>
          <a:p>
            <a:r>
              <a:rPr kumimoji="1" lang="zh-CN" altLang="en-US"/>
              <a:t>目前有两种解决方案：</a:t>
            </a:r>
            <a:endParaRPr kumimoji="1" lang="en-US" altLang="zh-CN"/>
          </a:p>
          <a:p>
            <a:r>
              <a:rPr kumimoji="1" lang="en-US" altLang="zh-CN"/>
              <a:t>1.</a:t>
            </a:r>
            <a:r>
              <a:rPr kumimoji="1" lang="zh-CN" altLang="en-US"/>
              <a:t>迁移学习，使用</a:t>
            </a:r>
            <a:r>
              <a:rPr kumimoji="1" lang="en-US" altLang="zh-CN"/>
              <a:t>ImageNet</a:t>
            </a:r>
            <a:r>
              <a:rPr kumimoji="1" lang="zh-CN" altLang="en-US"/>
              <a:t>上预训练好的模型，然后不断微调以再用于分类</a:t>
            </a:r>
            <a:endParaRPr kumimoji="1" lang="en-US" altLang="zh-CN"/>
          </a:p>
          <a:p>
            <a:r>
              <a:rPr kumimoji="1" lang="en-US" altLang="zh-CN"/>
              <a:t>2.</a:t>
            </a:r>
            <a:r>
              <a:rPr kumimoji="1" lang="zh-CN" altLang="en-US"/>
              <a:t>数据增强，但该方法不能有效提升精度，因为数据增强不能在原图像上添加更多的特征和信息供算法学习</a:t>
            </a:r>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3</a:t>
            </a:fld>
            <a:endParaRPr kumimoji="1" lang="zh-CN" altLang="en-US"/>
          </a:p>
        </p:txBody>
      </p:sp>
    </p:spTree>
    <p:extLst>
      <p:ext uri="{BB962C8B-B14F-4D97-AF65-F5344CB8AC3E}">
        <p14:creationId xmlns:p14="http://schemas.microsoft.com/office/powerpoint/2010/main" val="452737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使用</a:t>
            </a:r>
            <a:r>
              <a:rPr kumimoji="1" lang="en-US" altLang="zh-CN"/>
              <a:t>resnet50</a:t>
            </a:r>
            <a:r>
              <a:rPr kumimoji="1" lang="zh-CN" altLang="en-US"/>
              <a:t>和</a:t>
            </a:r>
            <a:r>
              <a:rPr kumimoji="1" lang="en-US" altLang="zh-CN"/>
              <a:t>vgg16</a:t>
            </a:r>
            <a:r>
              <a:rPr kumimoji="1" lang="zh-CN" altLang="en-US"/>
              <a:t>的特征获得了最好的结果，</a:t>
            </a:r>
            <a:r>
              <a:rPr kumimoji="1" lang="en-US" altLang="zh-CN"/>
              <a:t>a=97.87</a:t>
            </a:r>
            <a:r>
              <a:rPr kumimoji="1" lang="zh-CN" altLang="en-US"/>
              <a:t>，</a:t>
            </a:r>
            <a:r>
              <a:rPr kumimoji="1" lang="en-US" altLang="zh-CN"/>
              <a:t>p=98.56</a:t>
            </a:r>
            <a:r>
              <a:rPr kumimoji="1" lang="zh-CN" altLang="en-US"/>
              <a:t>，</a:t>
            </a:r>
            <a:r>
              <a:rPr kumimoji="1" lang="en-US" altLang="zh-CN"/>
              <a:t>r=99.12</a:t>
            </a:r>
            <a:r>
              <a:rPr kumimoji="1" lang="zh-CN" altLang="en-US"/>
              <a:t>，</a:t>
            </a:r>
            <a:r>
              <a:rPr kumimoji="1" lang="en-US" altLang="zh-CN"/>
              <a:t>f1=98.98</a:t>
            </a:r>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23</a:t>
            </a:fld>
            <a:endParaRPr kumimoji="1" lang="zh-CN" altLang="en-US"/>
          </a:p>
        </p:txBody>
      </p:sp>
    </p:spTree>
    <p:extLst>
      <p:ext uri="{BB962C8B-B14F-4D97-AF65-F5344CB8AC3E}">
        <p14:creationId xmlns:p14="http://schemas.microsoft.com/office/powerpoint/2010/main" val="2462180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使用</a:t>
            </a:r>
            <a:r>
              <a:rPr kumimoji="1" lang="en-US" altLang="zh-CN"/>
              <a:t>resnet50</a:t>
            </a:r>
            <a:r>
              <a:rPr kumimoji="1" lang="zh-CN" altLang="en-US"/>
              <a:t>和</a:t>
            </a:r>
            <a:r>
              <a:rPr kumimoji="1" lang="en-US" altLang="zh-CN"/>
              <a:t>vgg16</a:t>
            </a:r>
            <a:r>
              <a:rPr kumimoji="1" lang="zh-CN" altLang="en-US"/>
              <a:t>获得了最好的结果，</a:t>
            </a:r>
            <a:r>
              <a:rPr kumimoji="1" lang="en-US" altLang="zh-CN"/>
              <a:t>a=98.32</a:t>
            </a:r>
            <a:r>
              <a:rPr kumimoji="1" lang="zh-CN" altLang="en-US"/>
              <a:t>，</a:t>
            </a:r>
            <a:r>
              <a:rPr kumimoji="1" lang="en-US" altLang="zh-CN"/>
              <a:t>p=98.66</a:t>
            </a:r>
            <a:r>
              <a:rPr kumimoji="1" lang="zh-CN" altLang="en-US"/>
              <a:t>，</a:t>
            </a:r>
            <a:r>
              <a:rPr kumimoji="1" lang="en-US" altLang="zh-CN"/>
              <a:t>r=97.65</a:t>
            </a:r>
            <a:r>
              <a:rPr kumimoji="1" lang="zh-CN" altLang="en-US"/>
              <a:t>，</a:t>
            </a:r>
            <a:r>
              <a:rPr kumimoji="1" lang="en-US" altLang="zh-CN"/>
              <a:t>f1=98.12</a:t>
            </a:r>
            <a:endParaRPr kumimoji="1" lang="zh-CN" alt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使用</a:t>
            </a:r>
            <a:r>
              <a:rPr kumimoji="1" lang="en-US" altLang="zh-CN"/>
              <a:t>resnet50</a:t>
            </a:r>
            <a:r>
              <a:rPr kumimoji="1" lang="zh-CN" altLang="en-US"/>
              <a:t>，</a:t>
            </a:r>
            <a:r>
              <a:rPr kumimoji="1" lang="en-US" altLang="zh-CN"/>
              <a:t>vgg16</a:t>
            </a:r>
            <a:r>
              <a:rPr kumimoji="1" lang="zh-CN" altLang="en-US"/>
              <a:t>，</a:t>
            </a:r>
            <a:r>
              <a:rPr kumimoji="1" lang="en-US" altLang="zh-CN"/>
              <a:t>inceptionv3</a:t>
            </a:r>
            <a:r>
              <a:rPr kumimoji="1" lang="zh-CN" altLang="en-US"/>
              <a:t>和</a:t>
            </a:r>
            <a:r>
              <a:rPr kumimoji="1" lang="en-US" altLang="zh-CN"/>
              <a:t>densenet121</a:t>
            </a:r>
            <a:r>
              <a:rPr kumimoji="1" lang="zh-CN" altLang="en-US"/>
              <a:t>的特征获得了最好的结果，</a:t>
            </a:r>
            <a:r>
              <a:rPr kumimoji="1" lang="en-US" altLang="zh-CN"/>
              <a:t>a=99.47</a:t>
            </a:r>
            <a:r>
              <a:rPr kumimoji="1" lang="zh-CN" altLang="en-US"/>
              <a:t>，</a:t>
            </a:r>
            <a:r>
              <a:rPr kumimoji="1" lang="en-US" altLang="zh-CN"/>
              <a:t>p=99.14</a:t>
            </a:r>
            <a:r>
              <a:rPr kumimoji="1" lang="zh-CN" altLang="en-US"/>
              <a:t>，</a:t>
            </a:r>
            <a:r>
              <a:rPr kumimoji="1" lang="en-US" altLang="zh-CN"/>
              <a:t>r=99.27</a:t>
            </a:r>
            <a:r>
              <a:rPr kumimoji="1" lang="zh-CN" altLang="en-US"/>
              <a:t>，</a:t>
            </a:r>
            <a:r>
              <a:rPr kumimoji="1" lang="en-US" altLang="zh-CN"/>
              <a:t>f1=99.20</a:t>
            </a:r>
            <a:endParaRPr kumimoji="1" lang="zh-CN" alt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a:t>使用</a:t>
            </a:r>
            <a:r>
              <a:rPr kumimoji="1" lang="en-US" altLang="zh-CN"/>
              <a:t>resnet50</a:t>
            </a:r>
            <a:r>
              <a:rPr kumimoji="1" lang="zh-CN" altLang="en-US"/>
              <a:t>和</a:t>
            </a:r>
            <a:r>
              <a:rPr kumimoji="1" lang="en-US" altLang="zh-CN"/>
              <a:t>vgg16</a:t>
            </a:r>
            <a:r>
              <a:rPr kumimoji="1" lang="zh-CN" altLang="en-US"/>
              <a:t>的特征获得了最好的结果，</a:t>
            </a:r>
            <a:r>
              <a:rPr kumimoji="1" lang="en-US" altLang="zh-CN"/>
              <a:t>a=97.87</a:t>
            </a:r>
            <a:r>
              <a:rPr kumimoji="1" lang="zh-CN" altLang="en-US"/>
              <a:t>，</a:t>
            </a:r>
            <a:r>
              <a:rPr kumimoji="1" lang="en-US" altLang="zh-CN"/>
              <a:t>p=98.56</a:t>
            </a:r>
            <a:r>
              <a:rPr kumimoji="1" lang="zh-CN" altLang="en-US"/>
              <a:t>，</a:t>
            </a:r>
            <a:r>
              <a:rPr kumimoji="1" lang="en-US" altLang="zh-CN"/>
              <a:t>r=99.12</a:t>
            </a:r>
            <a:r>
              <a:rPr kumimoji="1" lang="zh-CN" altLang="en-US"/>
              <a:t>，</a:t>
            </a:r>
            <a:r>
              <a:rPr kumimoji="1" lang="en-US" altLang="zh-CN"/>
              <a:t>f1=98.98</a:t>
            </a:r>
            <a:endParaRPr kumimoji="1" lang="zh-CN" altLang="en-US"/>
          </a:p>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24</a:t>
            </a:fld>
            <a:endParaRPr kumimoji="1" lang="zh-CN" altLang="en-US"/>
          </a:p>
        </p:txBody>
      </p:sp>
    </p:spTree>
    <p:extLst>
      <p:ext uri="{BB962C8B-B14F-4D97-AF65-F5344CB8AC3E}">
        <p14:creationId xmlns:p14="http://schemas.microsoft.com/office/powerpoint/2010/main" val="1011924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25</a:t>
            </a:fld>
            <a:endParaRPr kumimoji="1" lang="zh-CN" altLang="en-US"/>
          </a:p>
        </p:txBody>
      </p:sp>
    </p:spTree>
    <p:extLst>
      <p:ext uri="{BB962C8B-B14F-4D97-AF65-F5344CB8AC3E}">
        <p14:creationId xmlns:p14="http://schemas.microsoft.com/office/powerpoint/2010/main" val="3504685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effectLst/>
                <a:latin typeface="Times"/>
              </a:rPr>
              <a:t>与涉及数据集的论文精度的比较，</a:t>
            </a:r>
            <a:r>
              <a:rPr lang="en-US" altLang="zh-CN">
                <a:effectLst/>
                <a:latin typeface="Times"/>
              </a:rPr>
              <a:t>Mendeley LBC dataset</a:t>
            </a:r>
            <a:r>
              <a:rPr lang="zh-CN" altLang="en-US">
                <a:effectLst/>
                <a:latin typeface="Times"/>
              </a:rPr>
              <a:t>暂时没有文章提及，故未列出</a:t>
            </a:r>
            <a:endParaRPr lang="en-US" altLang="zh-CN">
              <a:effectLst/>
              <a:latin typeface="Times"/>
            </a:endParaRPr>
          </a:p>
        </p:txBody>
      </p:sp>
      <p:sp>
        <p:nvSpPr>
          <p:cNvPr id="4" name="灯片编号占位符 3"/>
          <p:cNvSpPr>
            <a:spLocks noGrp="1"/>
          </p:cNvSpPr>
          <p:nvPr>
            <p:ph type="sldNum" sz="quarter" idx="5"/>
          </p:nvPr>
        </p:nvSpPr>
        <p:spPr/>
        <p:txBody>
          <a:bodyPr/>
          <a:lstStyle/>
          <a:p>
            <a:fld id="{9F411259-CB35-034C-B8E4-26880D71617C}" type="slidenum">
              <a:rPr lang="en-US" altLang="zh-CN"/>
              <a:t>26</a:t>
            </a:fld>
            <a:endParaRPr kumimoji="1" lang="zh-CN" altLang="en-US"/>
          </a:p>
        </p:txBody>
      </p:sp>
    </p:spTree>
    <p:extLst>
      <p:ext uri="{BB962C8B-B14F-4D97-AF65-F5344CB8AC3E}">
        <p14:creationId xmlns:p14="http://schemas.microsoft.com/office/powerpoint/2010/main" val="369745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作者在相关工作里提到了很多现阶段流行的宫颈细胞学图像分类方法，后面有时间会逐一阅读。</a:t>
            </a:r>
            <a:endParaRPr kumimoji="1" lang="en-US" altLang="zh-CN"/>
          </a:p>
          <a:p>
            <a:r>
              <a:rPr kumimoji="1" lang="zh-CN" altLang="en-US"/>
              <a:t>现阶段的主要问题是：公开数据集很少，且公开的数据集里的切片图像数量也很少（</a:t>
            </a:r>
            <a:r>
              <a:rPr kumimoji="1" lang="en-US" altLang="zh-CN"/>
              <a:t>&lt;1000</a:t>
            </a:r>
            <a:r>
              <a:rPr kumimoji="1" lang="zh-CN" altLang="en-US"/>
              <a:t>），这使得机器学习模型很难达到一个比较高的精度。</a:t>
            </a:r>
            <a:endParaRPr kumimoji="1" lang="en-US" altLang="zh-CN"/>
          </a:p>
          <a:p>
            <a:r>
              <a:rPr kumimoji="1" lang="zh-CN" altLang="en-US"/>
              <a:t>目前有两种解决方案：</a:t>
            </a:r>
            <a:endParaRPr kumimoji="1" lang="en-US" altLang="zh-CN"/>
          </a:p>
          <a:p>
            <a:r>
              <a:rPr kumimoji="1" lang="en-US" altLang="zh-CN"/>
              <a:t>1.</a:t>
            </a:r>
            <a:r>
              <a:rPr kumimoji="1" lang="zh-CN" altLang="en-US"/>
              <a:t>迁移学习，使用</a:t>
            </a:r>
            <a:r>
              <a:rPr kumimoji="1" lang="en-US" altLang="zh-CN"/>
              <a:t>ImageNet</a:t>
            </a:r>
            <a:r>
              <a:rPr kumimoji="1" lang="zh-CN" altLang="en-US"/>
              <a:t>上预训练好的模型，然后不断微调以再用于分类</a:t>
            </a:r>
            <a:endParaRPr kumimoji="1" lang="en-US" altLang="zh-CN"/>
          </a:p>
          <a:p>
            <a:r>
              <a:rPr kumimoji="1" lang="en-US" altLang="zh-CN"/>
              <a:t>2.</a:t>
            </a:r>
            <a:r>
              <a:rPr kumimoji="1" lang="zh-CN" altLang="en-US"/>
              <a:t>数据增强，但该方法不能有效提升精度，因为数据增强不能在原图像上添加更多的特征和信息供算法学习</a:t>
            </a:r>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4</a:t>
            </a:fld>
            <a:endParaRPr kumimoji="1" lang="zh-CN" altLang="en-US"/>
          </a:p>
        </p:txBody>
      </p:sp>
    </p:spTree>
    <p:extLst>
      <p:ext uri="{BB962C8B-B14F-4D97-AF65-F5344CB8AC3E}">
        <p14:creationId xmlns:p14="http://schemas.microsoft.com/office/powerpoint/2010/main" val="930651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p:txBody>
          <a:bodyPr/>
          <a:lstStyle/>
          <a:p>
            <a:fld id="{9F411259-CB35-034C-B8E4-26880D71617C}" type="slidenum">
              <a:rPr lang="en-US" altLang="zh-CN"/>
              <a:t>5</a:t>
            </a:fld>
            <a:endParaRPr kumimoji="1" lang="zh-CN" altLang="en-US"/>
          </a:p>
        </p:txBody>
      </p:sp>
    </p:spTree>
    <p:extLst>
      <p:ext uri="{BB962C8B-B14F-4D97-AF65-F5344CB8AC3E}">
        <p14:creationId xmlns:p14="http://schemas.microsoft.com/office/powerpoint/2010/main" val="1942993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6</a:t>
            </a:fld>
            <a:endParaRPr kumimoji="1" lang="zh-CN" altLang="en-US"/>
          </a:p>
        </p:txBody>
      </p:sp>
    </p:spTree>
    <p:extLst>
      <p:ext uri="{BB962C8B-B14F-4D97-AF65-F5344CB8AC3E}">
        <p14:creationId xmlns:p14="http://schemas.microsoft.com/office/powerpoint/2010/main" val="1855056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Herlev</a:t>
            </a:r>
            <a:r>
              <a:rPr kumimoji="1" lang="zh-CN" altLang="en-US"/>
              <a:t>数据集包含</a:t>
            </a:r>
            <a:r>
              <a:rPr kumimoji="1" lang="en-US" altLang="zh-CN"/>
              <a:t>917</a:t>
            </a:r>
            <a:r>
              <a:rPr kumimoji="1" lang="zh-CN" altLang="en-US"/>
              <a:t>张单细胞图片，不均匀分布在</a:t>
            </a:r>
            <a:r>
              <a:rPr kumimoji="1" lang="en-US" altLang="zh-CN"/>
              <a:t>7</a:t>
            </a:r>
            <a:r>
              <a:rPr kumimoji="1" lang="zh-CN" altLang="en-US"/>
              <a:t>个类别中</a:t>
            </a: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Mendenly</a:t>
            </a:r>
            <a:r>
              <a:rPr kumimoji="1" lang="zh-CN" altLang="en-US"/>
              <a:t>数据集包含</a:t>
            </a:r>
            <a:r>
              <a:rPr kumimoji="1" lang="en-US" altLang="zh-CN"/>
              <a:t>963</a:t>
            </a:r>
            <a:r>
              <a:rPr kumimoji="1" lang="zh-CN" altLang="en-US"/>
              <a:t>张全视野数字切片，不均匀分布在</a:t>
            </a:r>
            <a:r>
              <a:rPr kumimoji="1" lang="en-US" altLang="zh-CN"/>
              <a:t>4</a:t>
            </a:r>
            <a:r>
              <a:rPr kumimoji="1" lang="zh-CN" altLang="en-US"/>
              <a:t>个类别中</a:t>
            </a: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SIPaKMeD</a:t>
            </a:r>
            <a:r>
              <a:rPr kumimoji="1" lang="zh-CN" altLang="en-US"/>
              <a:t>数据集包含</a:t>
            </a:r>
            <a:r>
              <a:rPr kumimoji="1" lang="en-US" altLang="zh-CN"/>
              <a:t>4049</a:t>
            </a:r>
            <a:r>
              <a:rPr kumimoji="1" lang="zh-CN" altLang="en-US"/>
              <a:t>张分离的细胞图像（从</a:t>
            </a:r>
            <a:r>
              <a:rPr kumimoji="1" lang="en-US" altLang="zh-CN"/>
              <a:t>966</a:t>
            </a:r>
            <a:r>
              <a:rPr kumimoji="1" lang="zh-CN" altLang="en-US"/>
              <a:t>张全视野数字切片中提取），根据它们的细胞形态学特征分为</a:t>
            </a:r>
            <a:r>
              <a:rPr kumimoji="1" lang="en-US" altLang="zh-CN"/>
              <a:t>5</a:t>
            </a:r>
            <a:r>
              <a:rPr kumimoji="1" lang="zh-CN" altLang="en-US"/>
              <a:t>个类别</a:t>
            </a: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7</a:t>
            </a:fld>
            <a:endParaRPr kumimoji="1" lang="zh-CN" altLang="en-US"/>
          </a:p>
        </p:txBody>
      </p:sp>
    </p:spTree>
    <p:extLst>
      <p:ext uri="{BB962C8B-B14F-4D97-AF65-F5344CB8AC3E}">
        <p14:creationId xmlns:p14="http://schemas.microsoft.com/office/powerpoint/2010/main" val="534673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代码里会有体现</a:t>
            </a:r>
          </a:p>
        </p:txBody>
      </p:sp>
      <p:sp>
        <p:nvSpPr>
          <p:cNvPr id="4" name="灯片编号占位符 3"/>
          <p:cNvSpPr>
            <a:spLocks noGrp="1"/>
          </p:cNvSpPr>
          <p:nvPr>
            <p:ph type="sldNum" sz="quarter" idx="5"/>
          </p:nvPr>
        </p:nvSpPr>
        <p:spPr/>
        <p:txBody>
          <a:bodyPr/>
          <a:lstStyle/>
          <a:p>
            <a:fld id="{9F411259-CB35-034C-B8E4-26880D71617C}" type="slidenum">
              <a:rPr lang="en-US" altLang="zh-CN"/>
              <a:t>9</a:t>
            </a:fld>
            <a:endParaRPr kumimoji="1" lang="zh-CN" altLang="en-US"/>
          </a:p>
        </p:txBody>
      </p:sp>
    </p:spTree>
    <p:extLst>
      <p:ext uri="{BB962C8B-B14F-4D97-AF65-F5344CB8AC3E}">
        <p14:creationId xmlns:p14="http://schemas.microsoft.com/office/powerpoint/2010/main" val="3026423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主成分分析法是一种线性降维方法，于</a:t>
            </a:r>
            <a:r>
              <a:rPr kumimoji="1" lang="en-US" altLang="zh-CN"/>
              <a:t>1987</a:t>
            </a:r>
            <a:r>
              <a:rPr kumimoji="1" lang="zh-CN" altLang="en-US"/>
              <a:t>年提出，</a:t>
            </a:r>
            <a:r>
              <a:rPr lang="en-US" altLang="zh-CN" b="0" i="0">
                <a:solidFill>
                  <a:srgbClr val="121212"/>
                </a:solidFill>
                <a:effectLst/>
                <a:latin typeface="-apple-system"/>
              </a:rPr>
              <a:t>PCA</a:t>
            </a:r>
            <a:r>
              <a:rPr lang="zh-CN" altLang="en-US" b="0" i="0">
                <a:solidFill>
                  <a:srgbClr val="121212"/>
                </a:solidFill>
                <a:effectLst/>
                <a:latin typeface="-apple-system"/>
              </a:rPr>
              <a:t>的主要思想是将</a:t>
            </a:r>
            <a:r>
              <a:rPr lang="en-US" altLang="zh-CN" b="0" i="0">
                <a:solidFill>
                  <a:srgbClr val="121212"/>
                </a:solidFill>
                <a:effectLst/>
                <a:latin typeface="-apple-system"/>
              </a:rPr>
              <a:t>n</a:t>
            </a:r>
            <a:r>
              <a:rPr lang="zh-CN" altLang="en-US" b="0" i="0">
                <a:solidFill>
                  <a:srgbClr val="121212"/>
                </a:solidFill>
                <a:effectLst/>
                <a:latin typeface="-apple-system"/>
              </a:rPr>
              <a:t>维特征映射到</a:t>
            </a:r>
            <a:r>
              <a:rPr lang="en-US" altLang="zh-CN" b="0" i="0">
                <a:solidFill>
                  <a:srgbClr val="121212"/>
                </a:solidFill>
                <a:effectLst/>
                <a:latin typeface="-apple-system"/>
              </a:rPr>
              <a:t>k</a:t>
            </a:r>
            <a:r>
              <a:rPr lang="zh-CN" altLang="en-US" b="0" i="0">
                <a:solidFill>
                  <a:srgbClr val="121212"/>
                </a:solidFill>
                <a:effectLst/>
                <a:latin typeface="-apple-system"/>
              </a:rPr>
              <a:t>维上，这</a:t>
            </a:r>
            <a:r>
              <a:rPr lang="en-US" altLang="zh-CN" b="0" i="0">
                <a:solidFill>
                  <a:srgbClr val="121212"/>
                </a:solidFill>
                <a:effectLst/>
                <a:latin typeface="-apple-system"/>
              </a:rPr>
              <a:t>k</a:t>
            </a:r>
            <a:r>
              <a:rPr lang="zh-CN" altLang="en-US" b="0" i="0">
                <a:solidFill>
                  <a:srgbClr val="121212"/>
                </a:solidFill>
                <a:effectLst/>
                <a:latin typeface="-apple-system"/>
              </a:rPr>
              <a:t>维是全新的正交特征也被称为主成分，是在原有</a:t>
            </a:r>
            <a:r>
              <a:rPr lang="en-US" altLang="zh-CN" b="0" i="0">
                <a:solidFill>
                  <a:srgbClr val="121212"/>
                </a:solidFill>
                <a:effectLst/>
                <a:latin typeface="-apple-system"/>
              </a:rPr>
              <a:t>n</a:t>
            </a:r>
            <a:r>
              <a:rPr lang="zh-CN" altLang="en-US" b="0" i="0">
                <a:solidFill>
                  <a:srgbClr val="121212"/>
                </a:solidFill>
                <a:effectLst/>
                <a:latin typeface="-apple-system"/>
              </a:rPr>
              <a:t>维特征的基础上重新构造出来的</a:t>
            </a:r>
            <a:r>
              <a:rPr lang="en-US" altLang="zh-CN" b="0" i="0">
                <a:solidFill>
                  <a:srgbClr val="121212"/>
                </a:solidFill>
                <a:effectLst/>
                <a:latin typeface="-apple-system"/>
              </a:rPr>
              <a:t>k</a:t>
            </a:r>
            <a:r>
              <a:rPr lang="zh-CN" altLang="en-US" b="0" i="0">
                <a:solidFill>
                  <a:srgbClr val="121212"/>
                </a:solidFill>
                <a:effectLst/>
                <a:latin typeface="-apple-system"/>
              </a:rPr>
              <a:t>维特征。</a:t>
            </a:r>
            <a:endParaRPr lang="en-US" altLang="zh-CN" b="0" i="0">
              <a:solidFill>
                <a:srgbClr val="121212"/>
              </a:solidFill>
              <a:effectLst/>
              <a:latin typeface="-apple-system"/>
            </a:endParaRPr>
          </a:p>
          <a:p>
            <a:endParaRPr kumimoji="1" lang="en-US" altLang="zh-CN" b="0" i="0">
              <a:solidFill>
                <a:srgbClr val="121212"/>
              </a:solidFill>
              <a:effectLst/>
              <a:latin typeface="-apple-system"/>
            </a:endParaRPr>
          </a:p>
          <a:p>
            <a:pPr algn="l"/>
            <a:r>
              <a:rPr lang="en-US" altLang="zh-CN" b="0" i="0">
                <a:solidFill>
                  <a:srgbClr val="121212"/>
                </a:solidFill>
                <a:effectLst/>
                <a:latin typeface="-apple-system"/>
              </a:rPr>
              <a:t>CEV</a:t>
            </a:r>
            <a:r>
              <a:rPr lang="zh-CN" altLang="en-US" b="0" i="0">
                <a:solidFill>
                  <a:srgbClr val="121212"/>
                </a:solidFill>
                <a:effectLst/>
                <a:latin typeface="-apple-system"/>
              </a:rPr>
              <a:t>：对特征值从大到小排序，选择其中最大的</a:t>
            </a:r>
            <a:r>
              <a:rPr lang="en-US" altLang="zh-CN" b="0" i="0">
                <a:solidFill>
                  <a:srgbClr val="121212"/>
                </a:solidFill>
                <a:effectLst/>
                <a:latin typeface="-apple-system"/>
              </a:rPr>
              <a:t>k</a:t>
            </a:r>
            <a:r>
              <a:rPr lang="zh-CN" altLang="en-US" b="0" i="0">
                <a:solidFill>
                  <a:srgbClr val="121212"/>
                </a:solidFill>
                <a:effectLst/>
                <a:latin typeface="-apple-system"/>
              </a:rPr>
              <a:t>个求和得到。</a:t>
            </a:r>
            <a:endParaRPr lang="en-US" altLang="zh-CN" b="0" i="0">
              <a:solidFill>
                <a:srgbClr val="121212"/>
              </a:solidFill>
              <a:effectLst/>
              <a:latin typeface="-apple-system"/>
            </a:endParaRPr>
          </a:p>
          <a:p>
            <a:pPr algn="l"/>
            <a:r>
              <a:rPr lang="zh-CN" altLang="en-US" b="0" i="0">
                <a:solidFill>
                  <a:srgbClr val="121212"/>
                </a:solidFill>
                <a:effectLst/>
                <a:latin typeface="-apple-system"/>
              </a:rPr>
              <a:t>如果</a:t>
            </a:r>
            <a:r>
              <a:rPr lang="en-US" altLang="zh-CN" b="0" i="0">
                <a:solidFill>
                  <a:srgbClr val="121212"/>
                </a:solidFill>
                <a:effectLst/>
                <a:latin typeface="-apple-system"/>
              </a:rPr>
              <a:t>CEV&gt;=threshold,</a:t>
            </a:r>
            <a:r>
              <a:rPr lang="zh-CN" altLang="en-US" b="0" i="0">
                <a:solidFill>
                  <a:srgbClr val="121212"/>
                </a:solidFill>
                <a:effectLst/>
                <a:latin typeface="-apple-system"/>
              </a:rPr>
              <a:t>将其对应的</a:t>
            </a:r>
            <a:r>
              <a:rPr lang="en-US" altLang="zh-CN" b="0" i="0">
                <a:solidFill>
                  <a:srgbClr val="121212"/>
                </a:solidFill>
                <a:effectLst/>
                <a:latin typeface="-apple-system"/>
              </a:rPr>
              <a:t>k</a:t>
            </a:r>
            <a:r>
              <a:rPr lang="zh-CN" altLang="en-US" b="0" i="0">
                <a:solidFill>
                  <a:srgbClr val="121212"/>
                </a:solidFill>
                <a:effectLst/>
                <a:latin typeface="-apple-system"/>
              </a:rPr>
              <a:t>个特征向量分别作为行向量组成特征向量矩阵</a:t>
            </a:r>
            <a:r>
              <a:rPr lang="en-US" altLang="zh-CN" b="0" i="0">
                <a:solidFill>
                  <a:srgbClr val="121212"/>
                </a:solidFill>
                <a:effectLst/>
                <a:latin typeface="-apple-system"/>
              </a:rPr>
              <a:t>W</a:t>
            </a:r>
            <a:r>
              <a:rPr lang="zh-CN" altLang="en-US" b="0" i="0">
                <a:solidFill>
                  <a:srgbClr val="121212"/>
                </a:solidFill>
                <a:effectLst/>
                <a:latin typeface="-apple-system"/>
              </a:rPr>
              <a:t>，将数据转换到</a:t>
            </a:r>
            <a:r>
              <a:rPr lang="en-US" altLang="zh-CN" b="0" i="0">
                <a:solidFill>
                  <a:srgbClr val="121212"/>
                </a:solidFill>
                <a:effectLst/>
                <a:latin typeface="-apple-system"/>
              </a:rPr>
              <a:t>k</a:t>
            </a:r>
            <a:r>
              <a:rPr lang="zh-CN" altLang="en-US" b="0" i="0">
                <a:solidFill>
                  <a:srgbClr val="121212"/>
                </a:solidFill>
                <a:effectLst/>
                <a:latin typeface="-apple-system"/>
              </a:rPr>
              <a:t>个特征向量构建的新空间中，完成降维</a:t>
            </a:r>
          </a:p>
          <a:p>
            <a:endParaRPr kumimoji="1" lang="zh-CN" altLang="en-US"/>
          </a:p>
        </p:txBody>
      </p:sp>
      <p:sp>
        <p:nvSpPr>
          <p:cNvPr id="4" name="灯片编号占位符 3"/>
          <p:cNvSpPr>
            <a:spLocks noGrp="1"/>
          </p:cNvSpPr>
          <p:nvPr>
            <p:ph type="sldNum" sz="quarter" idx="5"/>
          </p:nvPr>
        </p:nvSpPr>
        <p:spPr/>
        <p:txBody>
          <a:bodyPr/>
          <a:lstStyle/>
          <a:p>
            <a:fld id="{9F411259-CB35-034C-B8E4-26880D71617C}" type="slidenum">
              <a:rPr lang="en-US" altLang="zh-CN"/>
              <a:t>10</a:t>
            </a:fld>
            <a:endParaRPr kumimoji="1" lang="zh-CN" altLang="en-US"/>
          </a:p>
        </p:txBody>
      </p:sp>
    </p:spTree>
    <p:extLst>
      <p:ext uri="{BB962C8B-B14F-4D97-AF65-F5344CB8AC3E}">
        <p14:creationId xmlns:p14="http://schemas.microsoft.com/office/powerpoint/2010/main" val="139437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4D4D4D"/>
                </a:solidFill>
                <a:effectLst/>
                <a:latin typeface="-apple-system"/>
              </a:rPr>
              <a:t>灰狼隶属于群居生活的犬科动物，处于食物链的顶层，它们严格遵守着一个社会支配等级关系</a:t>
            </a:r>
            <a:endParaRPr kumimoji="1" lang="en-US" altLang="zh-CN"/>
          </a:p>
          <a:p>
            <a:r>
              <a:rPr kumimoji="1" lang="en-US" altLang="zh-CN"/>
              <a:t>alpha</a:t>
            </a:r>
            <a:r>
              <a:rPr kumimoji="1" lang="zh-CN" altLang="en-US"/>
              <a:t>狼是狼群等级制度的最高等级，也叫做头狼，所有狼都会服从其领导。</a:t>
            </a:r>
            <a:endParaRPr kumimoji="1" lang="en-US" altLang="zh-CN"/>
          </a:p>
          <a:p>
            <a:r>
              <a:rPr kumimoji="1" lang="en-US" altLang="zh-CN"/>
              <a:t>belta</a:t>
            </a:r>
            <a:r>
              <a:rPr kumimoji="1" lang="zh-CN" altLang="en-US"/>
              <a:t>狼是</a:t>
            </a:r>
            <a:r>
              <a:rPr kumimoji="1" lang="en-US" altLang="zh-CN"/>
              <a:t>alpha</a:t>
            </a:r>
            <a:r>
              <a:rPr kumimoji="1" lang="zh-CN" altLang="en-US"/>
              <a:t>狼的下级，主要负责将</a:t>
            </a:r>
            <a:r>
              <a:rPr kumimoji="1" lang="en-US" altLang="zh-CN"/>
              <a:t>alpha</a:t>
            </a:r>
            <a:r>
              <a:rPr kumimoji="1" lang="zh-CN" altLang="en-US"/>
              <a:t>的决策传递给低等级的狼，当头狼去世或衰老后，它们是</a:t>
            </a:r>
            <a:r>
              <a:rPr kumimoji="1" lang="en-US" altLang="zh-CN"/>
              <a:t>alpha</a:t>
            </a:r>
            <a:r>
              <a:rPr kumimoji="1" lang="zh-CN" altLang="en-US"/>
              <a:t>狼的最佳候选</a:t>
            </a:r>
            <a:endParaRPr kumimoji="1" lang="en-US" altLang="zh-CN"/>
          </a:p>
          <a:p>
            <a:r>
              <a:rPr kumimoji="1" lang="zh-CN" altLang="en-US"/>
              <a:t>再下一级是</a:t>
            </a:r>
            <a:r>
              <a:rPr kumimoji="1" lang="en-US" altLang="zh-CN"/>
              <a:t>delta</a:t>
            </a:r>
            <a:r>
              <a:rPr kumimoji="1" lang="zh-CN" altLang="en-US"/>
              <a:t>狼，它们服从</a:t>
            </a:r>
            <a:r>
              <a:rPr kumimoji="1" lang="en-US" altLang="zh-CN"/>
              <a:t>alpha</a:t>
            </a:r>
            <a:r>
              <a:rPr kumimoji="1" lang="zh-CN" altLang="en-US"/>
              <a:t>狼和</a:t>
            </a:r>
            <a:r>
              <a:rPr kumimoji="1" lang="en-US" altLang="zh-CN"/>
              <a:t>belta</a:t>
            </a:r>
            <a:r>
              <a:rPr kumimoji="1" lang="zh-CN" altLang="en-US"/>
              <a:t>狼，同时支配剩余层级的狼，在决策制定和狼群的其他重要活动中扮演了主要的角色</a:t>
            </a:r>
            <a:endParaRPr kumimoji="1" lang="en-US" altLang="zh-CN"/>
          </a:p>
          <a:p>
            <a:r>
              <a:rPr kumimoji="1" lang="zh-CN" altLang="en-US"/>
              <a:t>最后一级是</a:t>
            </a:r>
            <a:r>
              <a:rPr kumimoji="1" lang="en-US" altLang="zh-CN"/>
              <a:t>omega</a:t>
            </a:r>
            <a:r>
              <a:rPr kumimoji="1" lang="zh-CN" altLang="en-US"/>
              <a:t>狼，它们是最低的一级。</a:t>
            </a:r>
          </a:p>
        </p:txBody>
      </p:sp>
      <p:sp>
        <p:nvSpPr>
          <p:cNvPr id="4" name="灯片编号占位符 3"/>
          <p:cNvSpPr>
            <a:spLocks noGrp="1"/>
          </p:cNvSpPr>
          <p:nvPr>
            <p:ph type="sldNum" sz="quarter" idx="5"/>
          </p:nvPr>
        </p:nvSpPr>
        <p:spPr/>
        <p:txBody>
          <a:bodyPr/>
          <a:lstStyle/>
          <a:p>
            <a:fld id="{9F411259-CB35-034C-B8E4-26880D71617C}" type="slidenum">
              <a:rPr lang="en-US" altLang="zh-CN"/>
              <a:t>11</a:t>
            </a:fld>
            <a:endParaRPr kumimoji="1" lang="zh-CN" altLang="en-US"/>
          </a:p>
        </p:txBody>
      </p:sp>
    </p:spTree>
    <p:extLst>
      <p:ext uri="{BB962C8B-B14F-4D97-AF65-F5344CB8AC3E}">
        <p14:creationId xmlns:p14="http://schemas.microsoft.com/office/powerpoint/2010/main" val="3502254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FACC2-3C17-1E6A-2275-A782F1D8B84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CN"/>
          </a:p>
        </p:txBody>
      </p:sp>
      <p:sp>
        <p:nvSpPr>
          <p:cNvPr id="3" name="Subtitle 2">
            <a:extLst>
              <a:ext uri="{FF2B5EF4-FFF2-40B4-BE49-F238E27FC236}">
                <a16:creationId xmlns:a16="http://schemas.microsoft.com/office/drawing/2014/main" id="{9B062632-BB44-BB9F-EE48-4DE710CAC1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CN"/>
          </a:p>
        </p:txBody>
      </p:sp>
      <p:sp>
        <p:nvSpPr>
          <p:cNvPr id="4" name="日期占位符 3">
            <a:extLst>
              <a:ext uri="{FF2B5EF4-FFF2-40B4-BE49-F238E27FC236}">
                <a16:creationId xmlns:a16="http://schemas.microsoft.com/office/drawing/2014/main" id="{D36332B0-E7AE-82DC-F57B-AEB60E5F9241}"/>
              </a:ext>
            </a:extLst>
          </p:cNvPr>
          <p:cNvSpPr>
            <a:spLocks noGrp="1"/>
          </p:cNvSpPr>
          <p:nvPr>
            <p:ph type="dt" sz="half" idx="10"/>
          </p:nvPr>
        </p:nvSpPr>
        <p:spPr/>
        <p:txBody>
          <a:bodyPr/>
          <a:lstStyle/>
          <a:p>
            <a:fld id="{8B5CED93-5848-C642-8580-3630E1382C49}" type="datetime1">
              <a:t>2023/3/8</a:t>
            </a:fld>
            <a:endParaRPr kumimoji="1" lang="zh-CN" altLang="en-US"/>
          </a:p>
        </p:txBody>
      </p:sp>
      <p:sp>
        <p:nvSpPr>
          <p:cNvPr id="5" name="页脚占位符 4">
            <a:extLst>
              <a:ext uri="{FF2B5EF4-FFF2-40B4-BE49-F238E27FC236}">
                <a16:creationId xmlns:a16="http://schemas.microsoft.com/office/drawing/2014/main" id="{24BEDBCD-D3FF-9FBD-ADC6-D333502E3B2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2793CD9-7C11-45DB-FA5A-7D63D302AD5E}"/>
              </a:ext>
            </a:extLst>
          </p:cNvPr>
          <p:cNvSpPr>
            <a:spLocks noGrp="1"/>
          </p:cNvSpPr>
          <p:nvPr>
            <p:ph type="sldNum" sz="quarter" idx="12"/>
          </p:nvPr>
        </p:nvSpPr>
        <p:spPr/>
        <p:txBody>
          <a:bodyPr/>
          <a:lstStyle/>
          <a:p>
            <a:fld id="{E9D68B51-128B-304D-856B-3F35CEDA9CB8}" type="slidenum">
              <a:t>‹#›</a:t>
            </a:fld>
            <a:endParaRPr kumimoji="1" lang="zh-CN" altLang="en-US"/>
          </a:p>
        </p:txBody>
      </p:sp>
    </p:spTree>
    <p:extLst>
      <p:ext uri="{BB962C8B-B14F-4D97-AF65-F5344CB8AC3E}">
        <p14:creationId xmlns:p14="http://schemas.microsoft.com/office/powerpoint/2010/main" val="2473365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C8A0-F469-FD13-93E5-BC3D56652B40}"/>
              </a:ext>
            </a:extLst>
          </p:cNvPr>
          <p:cNvSpPr>
            <a:spLocks noGrp="1"/>
          </p:cNvSpPr>
          <p:nvPr>
            <p:ph type="title"/>
          </p:nvPr>
        </p:nvSpPr>
        <p:spPr/>
        <p:txBody>
          <a:bodyPr/>
          <a:lstStyle/>
          <a:p>
            <a:r>
              <a:rPr lang="zh-CN" altLang="en-US"/>
              <a:t>单击此处编辑母版标题样式</a:t>
            </a:r>
            <a:endParaRPr lang="en-CN"/>
          </a:p>
        </p:txBody>
      </p:sp>
      <p:sp>
        <p:nvSpPr>
          <p:cNvPr id="3" name="Vertical Text Placeholder 2">
            <a:extLst>
              <a:ext uri="{FF2B5EF4-FFF2-40B4-BE49-F238E27FC236}">
                <a16:creationId xmlns:a16="http://schemas.microsoft.com/office/drawing/2014/main" id="{DD156B86-5E8B-3485-C1AD-14748243953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a:p>
        </p:txBody>
      </p:sp>
      <p:sp>
        <p:nvSpPr>
          <p:cNvPr id="4" name="Date Placeholder 3">
            <a:extLst>
              <a:ext uri="{FF2B5EF4-FFF2-40B4-BE49-F238E27FC236}">
                <a16:creationId xmlns:a16="http://schemas.microsoft.com/office/drawing/2014/main" id="{546A1046-EDF7-D400-BE60-05ABF746611B}"/>
              </a:ext>
            </a:extLst>
          </p:cNvPr>
          <p:cNvSpPr>
            <a:spLocks noGrp="1"/>
          </p:cNvSpPr>
          <p:nvPr>
            <p:ph type="dt" sz="half" idx="10"/>
          </p:nvPr>
        </p:nvSpPr>
        <p:spPr/>
        <p:txBody>
          <a:bodyPr/>
          <a:lstStyle/>
          <a:p>
            <a:fld id="{4C759A5B-A3C5-EB4B-909B-D7524CD9F02E}" type="datetime1">
              <a:t>2023/3/8</a:t>
            </a:fld>
            <a:endParaRPr kumimoji="1" lang="zh-CN" altLang="en-US"/>
          </a:p>
        </p:txBody>
      </p:sp>
      <p:sp>
        <p:nvSpPr>
          <p:cNvPr id="5" name="Footer Placeholder 4">
            <a:extLst>
              <a:ext uri="{FF2B5EF4-FFF2-40B4-BE49-F238E27FC236}">
                <a16:creationId xmlns:a16="http://schemas.microsoft.com/office/drawing/2014/main" id="{1FF634CE-A299-6A14-8D65-8527B7FB4C6D}"/>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6C03B087-BE11-84A4-CAFE-B201F1632A24}"/>
              </a:ext>
            </a:extLst>
          </p:cNvPr>
          <p:cNvSpPr>
            <a:spLocks noGrp="1"/>
          </p:cNvSpPr>
          <p:nvPr>
            <p:ph type="sldNum" sz="quarter" idx="12"/>
          </p:nvPr>
        </p:nvSpPr>
        <p:spPr/>
        <p:txBody>
          <a:bodyPr/>
          <a:lstStyle/>
          <a:p>
            <a:fld id="{E9D68B51-128B-304D-856B-3F35CEDA9CB8}" type="slidenum">
              <a:t>‹#›</a:t>
            </a:fld>
            <a:endParaRPr kumimoji="1" lang="zh-CN" altLang="en-US"/>
          </a:p>
        </p:txBody>
      </p:sp>
    </p:spTree>
    <p:extLst>
      <p:ext uri="{BB962C8B-B14F-4D97-AF65-F5344CB8AC3E}">
        <p14:creationId xmlns:p14="http://schemas.microsoft.com/office/powerpoint/2010/main" val="1995616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95A61D-FFCA-69CF-EC44-C103500FD93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CN"/>
          </a:p>
        </p:txBody>
      </p:sp>
      <p:sp>
        <p:nvSpPr>
          <p:cNvPr id="3" name="Vertical Text Placeholder 2">
            <a:extLst>
              <a:ext uri="{FF2B5EF4-FFF2-40B4-BE49-F238E27FC236}">
                <a16:creationId xmlns:a16="http://schemas.microsoft.com/office/drawing/2014/main" id="{621F125E-9A0B-E0A6-56FE-0B14E8AADAB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a:p>
        </p:txBody>
      </p:sp>
      <p:sp>
        <p:nvSpPr>
          <p:cNvPr id="4" name="Date Placeholder 3">
            <a:extLst>
              <a:ext uri="{FF2B5EF4-FFF2-40B4-BE49-F238E27FC236}">
                <a16:creationId xmlns:a16="http://schemas.microsoft.com/office/drawing/2014/main" id="{FAD77B2B-9CF9-98C4-DC14-DE0CD31DCB13}"/>
              </a:ext>
            </a:extLst>
          </p:cNvPr>
          <p:cNvSpPr>
            <a:spLocks noGrp="1"/>
          </p:cNvSpPr>
          <p:nvPr>
            <p:ph type="dt" sz="half" idx="10"/>
          </p:nvPr>
        </p:nvSpPr>
        <p:spPr/>
        <p:txBody>
          <a:bodyPr/>
          <a:lstStyle/>
          <a:p>
            <a:fld id="{136931A2-4FED-A641-9997-FFD2870B2165}" type="datetime1">
              <a:t>2023/3/8</a:t>
            </a:fld>
            <a:endParaRPr kumimoji="1" lang="zh-CN" altLang="en-US"/>
          </a:p>
        </p:txBody>
      </p:sp>
      <p:sp>
        <p:nvSpPr>
          <p:cNvPr id="5" name="Footer Placeholder 4">
            <a:extLst>
              <a:ext uri="{FF2B5EF4-FFF2-40B4-BE49-F238E27FC236}">
                <a16:creationId xmlns:a16="http://schemas.microsoft.com/office/drawing/2014/main" id="{B2AFDC0A-7413-2A47-C477-1C123ED7AA10}"/>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7D919FD6-91AA-04FF-AD5E-C1E4BE7EB7ED}"/>
              </a:ext>
            </a:extLst>
          </p:cNvPr>
          <p:cNvSpPr>
            <a:spLocks noGrp="1"/>
          </p:cNvSpPr>
          <p:nvPr>
            <p:ph type="sldNum" sz="quarter" idx="12"/>
          </p:nvPr>
        </p:nvSpPr>
        <p:spPr/>
        <p:txBody>
          <a:bodyPr/>
          <a:lstStyle/>
          <a:p>
            <a:fld id="{E9D68B51-128B-304D-856B-3F35CEDA9CB8}" type="slidenum">
              <a:t>‹#›</a:t>
            </a:fld>
            <a:endParaRPr kumimoji="1" lang="zh-CN" altLang="en-US"/>
          </a:p>
        </p:txBody>
      </p:sp>
    </p:spTree>
    <p:extLst>
      <p:ext uri="{BB962C8B-B14F-4D97-AF65-F5344CB8AC3E}">
        <p14:creationId xmlns:p14="http://schemas.microsoft.com/office/powerpoint/2010/main" val="352575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7AFE-BF3E-68B8-2833-255BD3D63305}"/>
              </a:ext>
            </a:extLst>
          </p:cNvPr>
          <p:cNvSpPr>
            <a:spLocks noGrp="1"/>
          </p:cNvSpPr>
          <p:nvPr>
            <p:ph type="title"/>
          </p:nvPr>
        </p:nvSpPr>
        <p:spPr/>
        <p:txBody>
          <a:bodyPr/>
          <a:lstStyle/>
          <a:p>
            <a:r>
              <a:rPr lang="zh-CN" altLang="en-US"/>
              <a:t>单击此处编辑母版标题样式</a:t>
            </a:r>
            <a:endParaRPr lang="en-CN"/>
          </a:p>
        </p:txBody>
      </p:sp>
      <p:sp>
        <p:nvSpPr>
          <p:cNvPr id="3" name="Content Placeholder 2">
            <a:extLst>
              <a:ext uri="{FF2B5EF4-FFF2-40B4-BE49-F238E27FC236}">
                <a16:creationId xmlns:a16="http://schemas.microsoft.com/office/drawing/2014/main" id="{4B72E7EB-9A34-BEEE-6FD0-9866B82BD3B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a:p>
        </p:txBody>
      </p:sp>
      <p:sp>
        <p:nvSpPr>
          <p:cNvPr id="4" name="Date Placeholder 3">
            <a:extLst>
              <a:ext uri="{FF2B5EF4-FFF2-40B4-BE49-F238E27FC236}">
                <a16:creationId xmlns:a16="http://schemas.microsoft.com/office/drawing/2014/main" id="{7083D902-5D85-1658-57B1-97E5589DE4E3}"/>
              </a:ext>
            </a:extLst>
          </p:cNvPr>
          <p:cNvSpPr>
            <a:spLocks noGrp="1"/>
          </p:cNvSpPr>
          <p:nvPr>
            <p:ph type="dt" sz="half" idx="10"/>
          </p:nvPr>
        </p:nvSpPr>
        <p:spPr/>
        <p:txBody>
          <a:bodyPr/>
          <a:lstStyle/>
          <a:p>
            <a:fld id="{A73E26D6-B084-A54B-BB6E-46FD12812DB6}" type="datetime1">
              <a:t>2023/3/8</a:t>
            </a:fld>
            <a:endParaRPr kumimoji="1" lang="zh-CN" altLang="en-US"/>
          </a:p>
        </p:txBody>
      </p:sp>
      <p:sp>
        <p:nvSpPr>
          <p:cNvPr id="5" name="Footer Placeholder 4">
            <a:extLst>
              <a:ext uri="{FF2B5EF4-FFF2-40B4-BE49-F238E27FC236}">
                <a16:creationId xmlns:a16="http://schemas.microsoft.com/office/drawing/2014/main" id="{B971A4CE-A884-31FE-7E35-B7591FA38FFF}"/>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DB260EF3-1F4D-1CF3-B7E5-E6D20AB58F8B}"/>
              </a:ext>
            </a:extLst>
          </p:cNvPr>
          <p:cNvSpPr>
            <a:spLocks noGrp="1"/>
          </p:cNvSpPr>
          <p:nvPr>
            <p:ph type="sldNum" sz="quarter" idx="12"/>
          </p:nvPr>
        </p:nvSpPr>
        <p:spPr/>
        <p:txBody>
          <a:bodyPr/>
          <a:lstStyle/>
          <a:p>
            <a:fld id="{E9D68B51-128B-304D-856B-3F35CEDA9CB8}" type="slidenum">
              <a:t>‹#›</a:t>
            </a:fld>
            <a:endParaRPr kumimoji="1" lang="zh-CN" altLang="en-US"/>
          </a:p>
        </p:txBody>
      </p:sp>
    </p:spTree>
    <p:extLst>
      <p:ext uri="{BB962C8B-B14F-4D97-AF65-F5344CB8AC3E}">
        <p14:creationId xmlns:p14="http://schemas.microsoft.com/office/powerpoint/2010/main" val="2842731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75C15-9BC8-B966-A6E5-387357F27C7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CN"/>
          </a:p>
        </p:txBody>
      </p:sp>
      <p:sp>
        <p:nvSpPr>
          <p:cNvPr id="3" name="Text Placeholder 2">
            <a:extLst>
              <a:ext uri="{FF2B5EF4-FFF2-40B4-BE49-F238E27FC236}">
                <a16:creationId xmlns:a16="http://schemas.microsoft.com/office/drawing/2014/main" id="{45027171-1167-349F-56FD-73028CCC3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1A91F0E1-0DCC-E1A6-0FF2-686A6907FCFD}"/>
              </a:ext>
            </a:extLst>
          </p:cNvPr>
          <p:cNvSpPr>
            <a:spLocks noGrp="1"/>
          </p:cNvSpPr>
          <p:nvPr>
            <p:ph type="dt" sz="half" idx="10"/>
          </p:nvPr>
        </p:nvSpPr>
        <p:spPr/>
        <p:txBody>
          <a:bodyPr/>
          <a:lstStyle/>
          <a:p>
            <a:fld id="{F6031450-F7AC-8448-BDD9-E14BBFD81143}" type="datetime1">
              <a:t>2023/3/8</a:t>
            </a:fld>
            <a:endParaRPr kumimoji="1" lang="zh-CN" altLang="en-US"/>
          </a:p>
        </p:txBody>
      </p:sp>
      <p:sp>
        <p:nvSpPr>
          <p:cNvPr id="5" name="Footer Placeholder 4">
            <a:extLst>
              <a:ext uri="{FF2B5EF4-FFF2-40B4-BE49-F238E27FC236}">
                <a16:creationId xmlns:a16="http://schemas.microsoft.com/office/drawing/2014/main" id="{CCFEE4A9-BB8A-8D8D-F44C-86DAC207C3DF}"/>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448B6183-A2F2-B98E-D85C-DACC33ADB160}"/>
              </a:ext>
            </a:extLst>
          </p:cNvPr>
          <p:cNvSpPr>
            <a:spLocks noGrp="1"/>
          </p:cNvSpPr>
          <p:nvPr>
            <p:ph type="sldNum" sz="quarter" idx="12"/>
          </p:nvPr>
        </p:nvSpPr>
        <p:spPr/>
        <p:txBody>
          <a:bodyPr/>
          <a:lstStyle/>
          <a:p>
            <a:fld id="{E9D68B51-128B-304D-856B-3F35CEDA9CB8}" type="slidenum">
              <a:t>‹#›</a:t>
            </a:fld>
            <a:endParaRPr kumimoji="1" lang="zh-CN" altLang="en-US"/>
          </a:p>
        </p:txBody>
      </p:sp>
    </p:spTree>
    <p:extLst>
      <p:ext uri="{BB962C8B-B14F-4D97-AF65-F5344CB8AC3E}">
        <p14:creationId xmlns:p14="http://schemas.microsoft.com/office/powerpoint/2010/main" val="812882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FCD0-5C84-1DF3-1063-6A3BA9A5D37A}"/>
              </a:ext>
            </a:extLst>
          </p:cNvPr>
          <p:cNvSpPr>
            <a:spLocks noGrp="1"/>
          </p:cNvSpPr>
          <p:nvPr>
            <p:ph type="title"/>
          </p:nvPr>
        </p:nvSpPr>
        <p:spPr/>
        <p:txBody>
          <a:bodyPr/>
          <a:lstStyle/>
          <a:p>
            <a:r>
              <a:rPr lang="zh-CN" altLang="en-US"/>
              <a:t>单击此处编辑母版标题样式</a:t>
            </a:r>
            <a:endParaRPr lang="en-CN"/>
          </a:p>
        </p:txBody>
      </p:sp>
      <p:sp>
        <p:nvSpPr>
          <p:cNvPr id="3" name="Content Placeholder 2">
            <a:extLst>
              <a:ext uri="{FF2B5EF4-FFF2-40B4-BE49-F238E27FC236}">
                <a16:creationId xmlns:a16="http://schemas.microsoft.com/office/drawing/2014/main" id="{A3E12637-5888-CDBE-42E0-5D8BAB7F48C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a:p>
        </p:txBody>
      </p:sp>
      <p:sp>
        <p:nvSpPr>
          <p:cNvPr id="4" name="Content Placeholder 3">
            <a:extLst>
              <a:ext uri="{FF2B5EF4-FFF2-40B4-BE49-F238E27FC236}">
                <a16:creationId xmlns:a16="http://schemas.microsoft.com/office/drawing/2014/main" id="{F66A7526-25A7-A7FB-2B3D-1FD417F4102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a:p>
        </p:txBody>
      </p:sp>
      <p:sp>
        <p:nvSpPr>
          <p:cNvPr id="5" name="Date Placeholder 4">
            <a:extLst>
              <a:ext uri="{FF2B5EF4-FFF2-40B4-BE49-F238E27FC236}">
                <a16:creationId xmlns:a16="http://schemas.microsoft.com/office/drawing/2014/main" id="{5F206A78-C1B4-73CD-DF58-E030FF36E866}"/>
              </a:ext>
            </a:extLst>
          </p:cNvPr>
          <p:cNvSpPr>
            <a:spLocks noGrp="1"/>
          </p:cNvSpPr>
          <p:nvPr>
            <p:ph type="dt" sz="half" idx="10"/>
          </p:nvPr>
        </p:nvSpPr>
        <p:spPr/>
        <p:txBody>
          <a:bodyPr/>
          <a:lstStyle/>
          <a:p>
            <a:fld id="{C16826A3-D6B2-EC46-B43B-986A02788386}" type="datetime1">
              <a:t>2023/3/8</a:t>
            </a:fld>
            <a:endParaRPr kumimoji="1" lang="zh-CN" altLang="en-US"/>
          </a:p>
        </p:txBody>
      </p:sp>
      <p:sp>
        <p:nvSpPr>
          <p:cNvPr id="6" name="Footer Placeholder 5">
            <a:extLst>
              <a:ext uri="{FF2B5EF4-FFF2-40B4-BE49-F238E27FC236}">
                <a16:creationId xmlns:a16="http://schemas.microsoft.com/office/drawing/2014/main" id="{CDDBFDDF-EB8F-6AB1-DD5F-237F8AD8A863}"/>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4B6E87C6-2B5E-24B7-E060-9BFE2C749D13}"/>
              </a:ext>
            </a:extLst>
          </p:cNvPr>
          <p:cNvSpPr>
            <a:spLocks noGrp="1"/>
          </p:cNvSpPr>
          <p:nvPr>
            <p:ph type="sldNum" sz="quarter" idx="12"/>
          </p:nvPr>
        </p:nvSpPr>
        <p:spPr/>
        <p:txBody>
          <a:bodyPr/>
          <a:lstStyle/>
          <a:p>
            <a:fld id="{E9D68B51-128B-304D-856B-3F35CEDA9CB8}" type="slidenum">
              <a:t>‹#›</a:t>
            </a:fld>
            <a:endParaRPr kumimoji="1" lang="zh-CN" altLang="en-US"/>
          </a:p>
        </p:txBody>
      </p:sp>
    </p:spTree>
    <p:extLst>
      <p:ext uri="{BB962C8B-B14F-4D97-AF65-F5344CB8AC3E}">
        <p14:creationId xmlns:p14="http://schemas.microsoft.com/office/powerpoint/2010/main" val="340120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BD11-D92B-D169-F698-EFB3012F3196}"/>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CN"/>
          </a:p>
        </p:txBody>
      </p:sp>
      <p:sp>
        <p:nvSpPr>
          <p:cNvPr id="3" name="Text Placeholder 2">
            <a:extLst>
              <a:ext uri="{FF2B5EF4-FFF2-40B4-BE49-F238E27FC236}">
                <a16:creationId xmlns:a16="http://schemas.microsoft.com/office/drawing/2014/main" id="{E8E2A040-A977-B601-49C5-909081CC7E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a:extLst>
              <a:ext uri="{FF2B5EF4-FFF2-40B4-BE49-F238E27FC236}">
                <a16:creationId xmlns:a16="http://schemas.microsoft.com/office/drawing/2014/main" id="{9E8DCFD3-D6A3-A5A6-2612-39321BEB232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a:p>
        </p:txBody>
      </p:sp>
      <p:sp>
        <p:nvSpPr>
          <p:cNvPr id="5" name="Text Placeholder 4">
            <a:extLst>
              <a:ext uri="{FF2B5EF4-FFF2-40B4-BE49-F238E27FC236}">
                <a16:creationId xmlns:a16="http://schemas.microsoft.com/office/drawing/2014/main" id="{0BFD6749-907E-0FC2-855E-255008C94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a:extLst>
              <a:ext uri="{FF2B5EF4-FFF2-40B4-BE49-F238E27FC236}">
                <a16:creationId xmlns:a16="http://schemas.microsoft.com/office/drawing/2014/main" id="{87C1CAB1-7EC1-8973-9D12-0C16DBA1CCA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a:p>
        </p:txBody>
      </p:sp>
      <p:sp>
        <p:nvSpPr>
          <p:cNvPr id="7" name="Date Placeholder 6">
            <a:extLst>
              <a:ext uri="{FF2B5EF4-FFF2-40B4-BE49-F238E27FC236}">
                <a16:creationId xmlns:a16="http://schemas.microsoft.com/office/drawing/2014/main" id="{900BCA92-3B32-0BFE-2E2A-7F51F373D5ED}"/>
              </a:ext>
            </a:extLst>
          </p:cNvPr>
          <p:cNvSpPr>
            <a:spLocks noGrp="1"/>
          </p:cNvSpPr>
          <p:nvPr>
            <p:ph type="dt" sz="half" idx="10"/>
          </p:nvPr>
        </p:nvSpPr>
        <p:spPr/>
        <p:txBody>
          <a:bodyPr/>
          <a:lstStyle/>
          <a:p>
            <a:fld id="{A1B52A60-9D0E-9744-B25D-CC1746AD6835}" type="datetime1">
              <a:t>2023/3/8</a:t>
            </a:fld>
            <a:endParaRPr kumimoji="1" lang="zh-CN" altLang="en-US"/>
          </a:p>
        </p:txBody>
      </p:sp>
      <p:sp>
        <p:nvSpPr>
          <p:cNvPr id="8" name="Footer Placeholder 7">
            <a:extLst>
              <a:ext uri="{FF2B5EF4-FFF2-40B4-BE49-F238E27FC236}">
                <a16:creationId xmlns:a16="http://schemas.microsoft.com/office/drawing/2014/main" id="{1132F443-C8E1-D482-37D4-80AD2B9A259A}"/>
              </a:ext>
            </a:extLst>
          </p:cNvPr>
          <p:cNvSpPr>
            <a:spLocks noGrp="1"/>
          </p:cNvSpPr>
          <p:nvPr>
            <p:ph type="ftr" sz="quarter" idx="11"/>
          </p:nvPr>
        </p:nvSpPr>
        <p:spPr/>
        <p:txBody>
          <a:bodyPr/>
          <a:lstStyle/>
          <a:p>
            <a:endParaRPr kumimoji="1" lang="zh-CN" altLang="en-US"/>
          </a:p>
        </p:txBody>
      </p:sp>
      <p:sp>
        <p:nvSpPr>
          <p:cNvPr id="9" name="Slide Number Placeholder 8">
            <a:extLst>
              <a:ext uri="{FF2B5EF4-FFF2-40B4-BE49-F238E27FC236}">
                <a16:creationId xmlns:a16="http://schemas.microsoft.com/office/drawing/2014/main" id="{9A93B25E-E2A9-EF05-6D66-010163306B28}"/>
              </a:ext>
            </a:extLst>
          </p:cNvPr>
          <p:cNvSpPr>
            <a:spLocks noGrp="1"/>
          </p:cNvSpPr>
          <p:nvPr>
            <p:ph type="sldNum" sz="quarter" idx="12"/>
          </p:nvPr>
        </p:nvSpPr>
        <p:spPr/>
        <p:txBody>
          <a:bodyPr/>
          <a:lstStyle/>
          <a:p>
            <a:fld id="{E9D68B51-128B-304D-856B-3F35CEDA9CB8}" type="slidenum">
              <a:t>‹#›</a:t>
            </a:fld>
            <a:endParaRPr kumimoji="1" lang="zh-CN" altLang="en-US"/>
          </a:p>
        </p:txBody>
      </p:sp>
    </p:spTree>
    <p:extLst>
      <p:ext uri="{BB962C8B-B14F-4D97-AF65-F5344CB8AC3E}">
        <p14:creationId xmlns:p14="http://schemas.microsoft.com/office/powerpoint/2010/main" val="3337078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B091-9EF0-4AB6-7CF6-3C23384D1A48}"/>
              </a:ext>
            </a:extLst>
          </p:cNvPr>
          <p:cNvSpPr>
            <a:spLocks noGrp="1"/>
          </p:cNvSpPr>
          <p:nvPr>
            <p:ph type="title"/>
          </p:nvPr>
        </p:nvSpPr>
        <p:spPr/>
        <p:txBody>
          <a:bodyPr/>
          <a:lstStyle/>
          <a:p>
            <a:r>
              <a:rPr lang="zh-CN" altLang="en-US"/>
              <a:t>单击此处编辑母版标题样式</a:t>
            </a:r>
            <a:endParaRPr lang="en-CN"/>
          </a:p>
        </p:txBody>
      </p:sp>
      <p:sp>
        <p:nvSpPr>
          <p:cNvPr id="3" name="Date Placeholder 2">
            <a:extLst>
              <a:ext uri="{FF2B5EF4-FFF2-40B4-BE49-F238E27FC236}">
                <a16:creationId xmlns:a16="http://schemas.microsoft.com/office/drawing/2014/main" id="{F140A7B9-55B1-EE53-1398-FD4ADFFAB954}"/>
              </a:ext>
            </a:extLst>
          </p:cNvPr>
          <p:cNvSpPr>
            <a:spLocks noGrp="1"/>
          </p:cNvSpPr>
          <p:nvPr>
            <p:ph type="dt" sz="half" idx="10"/>
          </p:nvPr>
        </p:nvSpPr>
        <p:spPr/>
        <p:txBody>
          <a:bodyPr/>
          <a:lstStyle/>
          <a:p>
            <a:fld id="{F8693B8A-E136-0848-A103-87669EA43204}" type="datetime1">
              <a:t>2023/3/8</a:t>
            </a:fld>
            <a:endParaRPr kumimoji="1" lang="zh-CN" altLang="en-US"/>
          </a:p>
        </p:txBody>
      </p:sp>
      <p:sp>
        <p:nvSpPr>
          <p:cNvPr id="4" name="Footer Placeholder 3">
            <a:extLst>
              <a:ext uri="{FF2B5EF4-FFF2-40B4-BE49-F238E27FC236}">
                <a16:creationId xmlns:a16="http://schemas.microsoft.com/office/drawing/2014/main" id="{38AEB1B4-DAB4-1B74-C7B4-6A57E62E216A}"/>
              </a:ext>
            </a:extLst>
          </p:cNvPr>
          <p:cNvSpPr>
            <a:spLocks noGrp="1"/>
          </p:cNvSpPr>
          <p:nvPr>
            <p:ph type="ftr" sz="quarter" idx="11"/>
          </p:nvPr>
        </p:nvSpPr>
        <p:spPr/>
        <p:txBody>
          <a:bodyPr/>
          <a:lstStyle/>
          <a:p>
            <a:endParaRPr kumimoji="1" lang="zh-CN" altLang="en-US"/>
          </a:p>
        </p:txBody>
      </p:sp>
      <p:sp>
        <p:nvSpPr>
          <p:cNvPr id="5" name="Slide Number Placeholder 4">
            <a:extLst>
              <a:ext uri="{FF2B5EF4-FFF2-40B4-BE49-F238E27FC236}">
                <a16:creationId xmlns:a16="http://schemas.microsoft.com/office/drawing/2014/main" id="{CE429C5E-2E97-404E-E73E-C92CDE37C45D}"/>
              </a:ext>
            </a:extLst>
          </p:cNvPr>
          <p:cNvSpPr>
            <a:spLocks noGrp="1"/>
          </p:cNvSpPr>
          <p:nvPr>
            <p:ph type="sldNum" sz="quarter" idx="12"/>
          </p:nvPr>
        </p:nvSpPr>
        <p:spPr/>
        <p:txBody>
          <a:bodyPr/>
          <a:lstStyle/>
          <a:p>
            <a:fld id="{E9D68B51-128B-304D-856B-3F35CEDA9CB8}" type="slidenum">
              <a:t>‹#›</a:t>
            </a:fld>
            <a:endParaRPr kumimoji="1" lang="zh-CN" altLang="en-US"/>
          </a:p>
        </p:txBody>
      </p:sp>
    </p:spTree>
    <p:extLst>
      <p:ext uri="{BB962C8B-B14F-4D97-AF65-F5344CB8AC3E}">
        <p14:creationId xmlns:p14="http://schemas.microsoft.com/office/powerpoint/2010/main" val="436837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BCEC9-0556-944B-247A-30E69FAFA9B3}"/>
              </a:ext>
            </a:extLst>
          </p:cNvPr>
          <p:cNvSpPr>
            <a:spLocks noGrp="1"/>
          </p:cNvSpPr>
          <p:nvPr>
            <p:ph type="dt" sz="half" idx="10"/>
          </p:nvPr>
        </p:nvSpPr>
        <p:spPr/>
        <p:txBody>
          <a:bodyPr/>
          <a:lstStyle/>
          <a:p>
            <a:fld id="{F210DD74-93E5-8E40-A5C8-5BC159699B39}" type="datetime1">
              <a:t>2023/3/8</a:t>
            </a:fld>
            <a:endParaRPr kumimoji="1" lang="zh-CN" altLang="en-US"/>
          </a:p>
        </p:txBody>
      </p:sp>
      <p:sp>
        <p:nvSpPr>
          <p:cNvPr id="3" name="Footer Placeholder 2">
            <a:extLst>
              <a:ext uri="{FF2B5EF4-FFF2-40B4-BE49-F238E27FC236}">
                <a16:creationId xmlns:a16="http://schemas.microsoft.com/office/drawing/2014/main" id="{F9E927C7-8C76-2975-D71A-664514748F58}"/>
              </a:ext>
            </a:extLst>
          </p:cNvPr>
          <p:cNvSpPr>
            <a:spLocks noGrp="1"/>
          </p:cNvSpPr>
          <p:nvPr>
            <p:ph type="ftr" sz="quarter" idx="11"/>
          </p:nvPr>
        </p:nvSpPr>
        <p:spPr/>
        <p:txBody>
          <a:bodyPr/>
          <a:lstStyle/>
          <a:p>
            <a:endParaRPr kumimoji="1" lang="zh-CN" altLang="en-US"/>
          </a:p>
        </p:txBody>
      </p:sp>
      <p:sp>
        <p:nvSpPr>
          <p:cNvPr id="4" name="Slide Number Placeholder 3">
            <a:extLst>
              <a:ext uri="{FF2B5EF4-FFF2-40B4-BE49-F238E27FC236}">
                <a16:creationId xmlns:a16="http://schemas.microsoft.com/office/drawing/2014/main" id="{F5CE0CFB-A5A8-7597-ABAB-5A62BDB2B14E}"/>
              </a:ext>
            </a:extLst>
          </p:cNvPr>
          <p:cNvSpPr>
            <a:spLocks noGrp="1"/>
          </p:cNvSpPr>
          <p:nvPr>
            <p:ph type="sldNum" sz="quarter" idx="12"/>
          </p:nvPr>
        </p:nvSpPr>
        <p:spPr/>
        <p:txBody>
          <a:bodyPr/>
          <a:lstStyle/>
          <a:p>
            <a:fld id="{E9D68B51-128B-304D-856B-3F35CEDA9CB8}" type="slidenum">
              <a:t>‹#›</a:t>
            </a:fld>
            <a:endParaRPr kumimoji="1" lang="zh-CN" altLang="en-US"/>
          </a:p>
        </p:txBody>
      </p:sp>
    </p:spTree>
    <p:extLst>
      <p:ext uri="{BB962C8B-B14F-4D97-AF65-F5344CB8AC3E}">
        <p14:creationId xmlns:p14="http://schemas.microsoft.com/office/powerpoint/2010/main" val="397077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AA90-363B-B3FC-08C7-1811F6027F4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N"/>
          </a:p>
        </p:txBody>
      </p:sp>
      <p:sp>
        <p:nvSpPr>
          <p:cNvPr id="3" name="Content Placeholder 2">
            <a:extLst>
              <a:ext uri="{FF2B5EF4-FFF2-40B4-BE49-F238E27FC236}">
                <a16:creationId xmlns:a16="http://schemas.microsoft.com/office/drawing/2014/main" id="{611BD018-EFEF-D440-3FDE-D90A95F857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a:p>
        </p:txBody>
      </p:sp>
      <p:sp>
        <p:nvSpPr>
          <p:cNvPr id="4" name="Text Placeholder 3">
            <a:extLst>
              <a:ext uri="{FF2B5EF4-FFF2-40B4-BE49-F238E27FC236}">
                <a16:creationId xmlns:a16="http://schemas.microsoft.com/office/drawing/2014/main" id="{2132BE6D-8815-DAF8-28C0-8EBC70DC7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B047E8B0-F5A3-91B3-303F-EE66C01C945F}"/>
              </a:ext>
            </a:extLst>
          </p:cNvPr>
          <p:cNvSpPr>
            <a:spLocks noGrp="1"/>
          </p:cNvSpPr>
          <p:nvPr>
            <p:ph type="dt" sz="half" idx="10"/>
          </p:nvPr>
        </p:nvSpPr>
        <p:spPr/>
        <p:txBody>
          <a:bodyPr/>
          <a:lstStyle/>
          <a:p>
            <a:fld id="{BAFC1A90-450D-6E4D-812A-C678BD382E31}" type="datetime1">
              <a:t>2023/3/8</a:t>
            </a:fld>
            <a:endParaRPr kumimoji="1" lang="zh-CN" altLang="en-US"/>
          </a:p>
        </p:txBody>
      </p:sp>
      <p:sp>
        <p:nvSpPr>
          <p:cNvPr id="6" name="Footer Placeholder 5">
            <a:extLst>
              <a:ext uri="{FF2B5EF4-FFF2-40B4-BE49-F238E27FC236}">
                <a16:creationId xmlns:a16="http://schemas.microsoft.com/office/drawing/2014/main" id="{9355BCF5-1994-0CAB-ABF6-D892DF366CAF}"/>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9BD30463-E382-0B37-0ADB-5F4C4D432C5B}"/>
              </a:ext>
            </a:extLst>
          </p:cNvPr>
          <p:cNvSpPr>
            <a:spLocks noGrp="1"/>
          </p:cNvSpPr>
          <p:nvPr>
            <p:ph type="sldNum" sz="quarter" idx="12"/>
          </p:nvPr>
        </p:nvSpPr>
        <p:spPr/>
        <p:txBody>
          <a:bodyPr/>
          <a:lstStyle/>
          <a:p>
            <a:fld id="{E9D68B51-128B-304D-856B-3F35CEDA9CB8}" type="slidenum">
              <a:t>‹#›</a:t>
            </a:fld>
            <a:endParaRPr kumimoji="1" lang="zh-CN" altLang="en-US"/>
          </a:p>
        </p:txBody>
      </p:sp>
    </p:spTree>
    <p:extLst>
      <p:ext uri="{BB962C8B-B14F-4D97-AF65-F5344CB8AC3E}">
        <p14:creationId xmlns:p14="http://schemas.microsoft.com/office/powerpoint/2010/main" val="3733053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FF39-5BB8-EB91-BE12-B53247FBB38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CN"/>
          </a:p>
        </p:txBody>
      </p:sp>
      <p:sp>
        <p:nvSpPr>
          <p:cNvPr id="3" name="Picture Placeholder 2">
            <a:extLst>
              <a:ext uri="{FF2B5EF4-FFF2-40B4-BE49-F238E27FC236}">
                <a16:creationId xmlns:a16="http://schemas.microsoft.com/office/drawing/2014/main" id="{238E425F-ABF9-D8D9-4262-3FFB79C3C7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CN"/>
          </a:p>
        </p:txBody>
      </p:sp>
      <p:sp>
        <p:nvSpPr>
          <p:cNvPr id="4" name="Text Placeholder 3">
            <a:extLst>
              <a:ext uri="{FF2B5EF4-FFF2-40B4-BE49-F238E27FC236}">
                <a16:creationId xmlns:a16="http://schemas.microsoft.com/office/drawing/2014/main" id="{0A18638D-19CA-446C-855A-A7D7172935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a:extLst>
              <a:ext uri="{FF2B5EF4-FFF2-40B4-BE49-F238E27FC236}">
                <a16:creationId xmlns:a16="http://schemas.microsoft.com/office/drawing/2014/main" id="{2F17307A-B99D-E080-4D55-4358D383F665}"/>
              </a:ext>
            </a:extLst>
          </p:cNvPr>
          <p:cNvSpPr>
            <a:spLocks noGrp="1"/>
          </p:cNvSpPr>
          <p:nvPr>
            <p:ph type="dt" sz="half" idx="10"/>
          </p:nvPr>
        </p:nvSpPr>
        <p:spPr/>
        <p:txBody>
          <a:bodyPr/>
          <a:lstStyle/>
          <a:p>
            <a:fld id="{39252560-F2AB-CB4E-A93C-14C6FC615562}" type="datetime1">
              <a:t>2023/3/8</a:t>
            </a:fld>
            <a:endParaRPr kumimoji="1" lang="zh-CN" altLang="en-US"/>
          </a:p>
        </p:txBody>
      </p:sp>
      <p:sp>
        <p:nvSpPr>
          <p:cNvPr id="6" name="Footer Placeholder 5">
            <a:extLst>
              <a:ext uri="{FF2B5EF4-FFF2-40B4-BE49-F238E27FC236}">
                <a16:creationId xmlns:a16="http://schemas.microsoft.com/office/drawing/2014/main" id="{21597F9E-E7B2-92B0-2FD3-85986982E632}"/>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C695CAC4-AD24-43CE-8A44-916B066E4AAF}"/>
              </a:ext>
            </a:extLst>
          </p:cNvPr>
          <p:cNvSpPr>
            <a:spLocks noGrp="1"/>
          </p:cNvSpPr>
          <p:nvPr>
            <p:ph type="sldNum" sz="quarter" idx="12"/>
          </p:nvPr>
        </p:nvSpPr>
        <p:spPr/>
        <p:txBody>
          <a:bodyPr/>
          <a:lstStyle/>
          <a:p>
            <a:fld id="{E9D68B51-128B-304D-856B-3F35CEDA9CB8}" type="slidenum">
              <a:t>‹#›</a:t>
            </a:fld>
            <a:endParaRPr kumimoji="1" lang="zh-CN" altLang="en-US"/>
          </a:p>
        </p:txBody>
      </p:sp>
    </p:spTree>
    <p:extLst>
      <p:ext uri="{BB962C8B-B14F-4D97-AF65-F5344CB8AC3E}">
        <p14:creationId xmlns:p14="http://schemas.microsoft.com/office/powerpoint/2010/main" val="4079403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CB1C60-D23A-7012-1004-A7F6AB47FE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CN"/>
          </a:p>
        </p:txBody>
      </p:sp>
      <p:sp>
        <p:nvSpPr>
          <p:cNvPr id="3" name="Text Placeholder 2">
            <a:extLst>
              <a:ext uri="{FF2B5EF4-FFF2-40B4-BE49-F238E27FC236}">
                <a16:creationId xmlns:a16="http://schemas.microsoft.com/office/drawing/2014/main" id="{44967114-C027-8A3D-9512-235F020E1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N"/>
          </a:p>
        </p:txBody>
      </p:sp>
      <p:sp>
        <p:nvSpPr>
          <p:cNvPr id="4" name="Date Placeholder 3">
            <a:extLst>
              <a:ext uri="{FF2B5EF4-FFF2-40B4-BE49-F238E27FC236}">
                <a16:creationId xmlns:a16="http://schemas.microsoft.com/office/drawing/2014/main" id="{CE0F9AE3-593A-6321-C5F5-7891EBDDB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CDADE-C7E0-B44D-9E9A-F8498E7C649E}" type="datetime1">
              <a:t>2023/3/8</a:t>
            </a:fld>
            <a:endParaRPr kumimoji="1" lang="zh-CN" altLang="en-US"/>
          </a:p>
        </p:txBody>
      </p:sp>
      <p:sp>
        <p:nvSpPr>
          <p:cNvPr id="5" name="Footer Placeholder 4">
            <a:extLst>
              <a:ext uri="{FF2B5EF4-FFF2-40B4-BE49-F238E27FC236}">
                <a16:creationId xmlns:a16="http://schemas.microsoft.com/office/drawing/2014/main" id="{447A8B42-5760-91D1-8391-DEFDEDF033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a:extLst>
              <a:ext uri="{FF2B5EF4-FFF2-40B4-BE49-F238E27FC236}">
                <a16:creationId xmlns:a16="http://schemas.microsoft.com/office/drawing/2014/main" id="{E993DDF9-1041-1141-0E02-A0088E4468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D68B51-128B-304D-856B-3F35CEDA9CB8}" type="slidenum">
              <a:t>‹#›</a:t>
            </a:fld>
            <a:endParaRPr kumimoji="1" lang="zh-CN" altLang="en-US"/>
          </a:p>
        </p:txBody>
      </p:sp>
    </p:spTree>
    <p:extLst>
      <p:ext uri="{BB962C8B-B14F-4D97-AF65-F5344CB8AC3E}">
        <p14:creationId xmlns:p14="http://schemas.microsoft.com/office/powerpoint/2010/main" val="25159495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8A73AA-7AEE-B2EE-4ADE-452DD4FE9452}"/>
              </a:ext>
            </a:extLst>
          </p:cNvPr>
          <p:cNvSpPr>
            <a:spLocks noGrp="1"/>
          </p:cNvSpPr>
          <p:nvPr>
            <p:ph type="ctrTitle"/>
          </p:nvPr>
        </p:nvSpPr>
        <p:spPr/>
        <p:txBody>
          <a:bodyPr>
            <a:normAutofit fontScale="90000"/>
          </a:bodyPr>
          <a:lstStyle/>
          <a:p>
            <a:r>
              <a:rPr kumimoji="1" lang="zh-CN" altLang="en-US"/>
              <a:t>基于 </a:t>
            </a:r>
            <a:r>
              <a:rPr kumimoji="1" lang="en-US" altLang="zh-CN" sz="4900"/>
              <a:t>PCA</a:t>
            </a:r>
            <a:r>
              <a:rPr kumimoji="1" lang="zh-CN" altLang="en-US" sz="5300"/>
              <a:t> </a:t>
            </a:r>
            <a:r>
              <a:rPr kumimoji="1" lang="zh-CN" altLang="en-US"/>
              <a:t>和 </a:t>
            </a:r>
            <a:r>
              <a:rPr kumimoji="1" lang="en-US" altLang="zh-CN" sz="4900"/>
              <a:t>GWO</a:t>
            </a:r>
            <a:r>
              <a:rPr kumimoji="1" lang="zh-CN" altLang="en-US" sz="5300"/>
              <a:t> </a:t>
            </a:r>
            <a:r>
              <a:rPr kumimoji="1" lang="zh-CN" altLang="en-US"/>
              <a:t>增强深度特征选择的宫颈细胞学分类</a:t>
            </a:r>
          </a:p>
        </p:txBody>
      </p:sp>
      <p:sp>
        <p:nvSpPr>
          <p:cNvPr id="3" name="副标题 2">
            <a:extLst>
              <a:ext uri="{FF2B5EF4-FFF2-40B4-BE49-F238E27FC236}">
                <a16:creationId xmlns:a16="http://schemas.microsoft.com/office/drawing/2014/main" id="{36575938-4DC0-4C26-1CDE-7C961AE89FC0}"/>
              </a:ext>
            </a:extLst>
          </p:cNvPr>
          <p:cNvSpPr>
            <a:spLocks noGrp="1"/>
          </p:cNvSpPr>
          <p:nvPr>
            <p:ph type="subTitle" idx="1"/>
          </p:nvPr>
        </p:nvSpPr>
        <p:spPr/>
        <p:txBody>
          <a:bodyPr/>
          <a:lstStyle/>
          <a:p>
            <a:endParaRPr kumimoji="1" lang="en-US" altLang="zh-CN"/>
          </a:p>
          <a:p>
            <a:r>
              <a:rPr kumimoji="1" lang="zh-CN" altLang="en-US"/>
              <a:t>汇报人：钱霖奕</a:t>
            </a:r>
          </a:p>
        </p:txBody>
      </p:sp>
    </p:spTree>
    <p:extLst>
      <p:ext uri="{BB962C8B-B14F-4D97-AF65-F5344CB8AC3E}">
        <p14:creationId xmlns:p14="http://schemas.microsoft.com/office/powerpoint/2010/main" val="4047879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0E284-C322-606C-4F8D-7DB04FD810A1}"/>
              </a:ext>
            </a:extLst>
          </p:cNvPr>
          <p:cNvSpPr>
            <a:spLocks noGrp="1"/>
          </p:cNvSpPr>
          <p:nvPr>
            <p:ph type="title"/>
          </p:nvPr>
        </p:nvSpPr>
        <p:spPr/>
        <p:txBody>
          <a:bodyPr/>
          <a:lstStyle/>
          <a:p>
            <a:r>
              <a:rPr kumimoji="1" lang="en-US" altLang="zh-CN"/>
              <a:t>2</a:t>
            </a:r>
            <a:r>
              <a:rPr kumimoji="1" lang="zh-CN" altLang="en-US"/>
              <a:t> 方法</a:t>
            </a:r>
          </a:p>
        </p:txBody>
      </p:sp>
      <p:sp>
        <p:nvSpPr>
          <p:cNvPr id="3" name="内容占位符 2">
            <a:extLst>
              <a:ext uri="{FF2B5EF4-FFF2-40B4-BE49-F238E27FC236}">
                <a16:creationId xmlns:a16="http://schemas.microsoft.com/office/drawing/2014/main" id="{4D60BCFC-67EB-131D-4CF9-7A39FAD5257D}"/>
              </a:ext>
            </a:extLst>
          </p:cNvPr>
          <p:cNvSpPr>
            <a:spLocks noGrp="1"/>
          </p:cNvSpPr>
          <p:nvPr>
            <p:ph idx="1"/>
          </p:nvPr>
        </p:nvSpPr>
        <p:spPr/>
        <p:txBody>
          <a:bodyPr/>
          <a:lstStyle/>
          <a:p>
            <a:r>
              <a:rPr kumimoji="1" lang="zh-CN" altLang="en-US"/>
              <a:t>主成分分析 </a:t>
            </a:r>
            <a:r>
              <a:rPr kumimoji="1" lang="en-US" altLang="zh-CN"/>
              <a:t>PCA</a:t>
            </a:r>
            <a:endParaRPr kumimoji="1" lang="zh-CN" altLang="en-US"/>
          </a:p>
        </p:txBody>
      </p:sp>
      <p:sp>
        <p:nvSpPr>
          <p:cNvPr id="4" name="灯片编号占位符 3">
            <a:extLst>
              <a:ext uri="{FF2B5EF4-FFF2-40B4-BE49-F238E27FC236}">
                <a16:creationId xmlns:a16="http://schemas.microsoft.com/office/drawing/2014/main" id="{621A390E-3991-EE27-8B02-88D1FE97DDD2}"/>
              </a:ext>
            </a:extLst>
          </p:cNvPr>
          <p:cNvSpPr>
            <a:spLocks noGrp="1"/>
          </p:cNvSpPr>
          <p:nvPr>
            <p:ph type="sldNum" sz="quarter" idx="12"/>
          </p:nvPr>
        </p:nvSpPr>
        <p:spPr/>
        <p:txBody>
          <a:bodyPr/>
          <a:lstStyle/>
          <a:p>
            <a:fld id="{E9D68B51-128B-304D-856B-3F35CEDA9CB8}" type="slidenum">
              <a:rPr lang="en-US" altLang="zh-CN"/>
              <a:t>10</a:t>
            </a:fld>
            <a:endParaRPr kumimoji="1" lang="zh-CN" altLang="en-US"/>
          </a:p>
        </p:txBody>
      </p:sp>
      <p:pic>
        <p:nvPicPr>
          <p:cNvPr id="5" name="图片 4">
            <a:extLst>
              <a:ext uri="{FF2B5EF4-FFF2-40B4-BE49-F238E27FC236}">
                <a16:creationId xmlns:a16="http://schemas.microsoft.com/office/drawing/2014/main" id="{A7C08DCA-C1F6-C469-9704-573B29B0F32A}"/>
              </a:ext>
            </a:extLst>
          </p:cNvPr>
          <p:cNvPicPr>
            <a:picLocks noChangeAspect="1"/>
          </p:cNvPicPr>
          <p:nvPr/>
        </p:nvPicPr>
        <p:blipFill rotWithShape="1">
          <a:blip r:embed="rId3"/>
          <a:srcRect t="5704"/>
          <a:stretch/>
        </p:blipFill>
        <p:spPr>
          <a:xfrm>
            <a:off x="3383419" y="2308389"/>
            <a:ext cx="5425162" cy="4230523"/>
          </a:xfrm>
          <a:prstGeom prst="rect">
            <a:avLst/>
          </a:prstGeom>
        </p:spPr>
      </p:pic>
    </p:spTree>
    <p:extLst>
      <p:ext uri="{BB962C8B-B14F-4D97-AF65-F5344CB8AC3E}">
        <p14:creationId xmlns:p14="http://schemas.microsoft.com/office/powerpoint/2010/main" val="1303298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0E284-C322-606C-4F8D-7DB04FD810A1}"/>
              </a:ext>
            </a:extLst>
          </p:cNvPr>
          <p:cNvSpPr>
            <a:spLocks noGrp="1"/>
          </p:cNvSpPr>
          <p:nvPr>
            <p:ph type="title"/>
          </p:nvPr>
        </p:nvSpPr>
        <p:spPr/>
        <p:txBody>
          <a:bodyPr/>
          <a:lstStyle/>
          <a:p>
            <a:r>
              <a:rPr kumimoji="1" lang="en-US" altLang="zh-CN"/>
              <a:t>2</a:t>
            </a:r>
            <a:r>
              <a:rPr kumimoji="1" lang="zh-CN" altLang="en-US"/>
              <a:t> 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D60BCFC-67EB-131D-4CF9-7A39FAD5257D}"/>
                  </a:ext>
                </a:extLst>
              </p:cNvPr>
              <p:cNvSpPr>
                <a:spLocks noGrp="1"/>
              </p:cNvSpPr>
              <p:nvPr>
                <p:ph idx="1"/>
              </p:nvPr>
            </p:nvSpPr>
            <p:spPr/>
            <p:txBody>
              <a:bodyPr>
                <a:normAutofit/>
              </a:bodyPr>
              <a:lstStyle/>
              <a:p>
                <a:pPr marL="0" indent="0">
                  <a:buNone/>
                </a:pPr>
                <a:r>
                  <a:rPr kumimoji="1" lang="zh-CN" altLang="en-US"/>
                  <a:t>灰狼优化算法 </a:t>
                </a:r>
                <a:r>
                  <a:rPr kumimoji="1" lang="en-US" altLang="zh-CN"/>
                  <a:t>GWO</a:t>
                </a:r>
              </a:p>
              <a:p>
                <a:pPr marL="0" indent="0">
                  <a:buNone/>
                </a:pPr>
                <a:r>
                  <a:rPr kumimoji="1" lang="zh-CN" altLang="en-US"/>
                  <a:t>由澳大利亚格里菲斯大学学者在 </a:t>
                </a:r>
                <a:r>
                  <a:rPr kumimoji="1" lang="en-US" altLang="zh-CN"/>
                  <a:t>2014</a:t>
                </a:r>
                <a:r>
                  <a:rPr kumimoji="1" lang="zh-CN" altLang="en-US"/>
                  <a:t> 年提出的一种群智能优化算法（收敛性强，参数少，易实现），其灵感来源于灰狼捕食猎物，该算法模拟了自然界灰狼的等级制度和狩猎机制，在领导阶层中一共有四种类型的灰狼：</a:t>
                </a:r>
                <a14:m>
                  <m:oMath xmlns:m="http://schemas.openxmlformats.org/officeDocument/2006/math">
                    <m:r>
                      <a:rPr kumimoji="1" lang="zh-CN" altLang="en-US" i="1">
                        <a:latin typeface="Cambria Math" panose="02040503050406030204" pitchFamily="18" charset="0"/>
                      </a:rPr>
                      <m:t>𝛼</m:t>
                    </m:r>
                    <m:r>
                      <a:rPr kumimoji="1" lang="en-US" altLang="zh-CN" b="0" i="1">
                        <a:latin typeface="Cambria Math" panose="02040503050406030204" pitchFamily="18" charset="0"/>
                      </a:rPr>
                      <m:t>,</m:t>
                    </m:r>
                    <m:r>
                      <a:rPr kumimoji="1" lang="zh-CN" altLang="en-US" i="1">
                        <a:latin typeface="Cambria Math" panose="02040503050406030204" pitchFamily="18" charset="0"/>
                      </a:rPr>
                      <m:t>𝛽</m:t>
                    </m:r>
                    <m:r>
                      <a:rPr kumimoji="1" lang="en-US" altLang="zh-CN" b="0" i="1">
                        <a:latin typeface="Cambria Math" panose="02040503050406030204" pitchFamily="18" charset="0"/>
                      </a:rPr>
                      <m:t>,</m:t>
                    </m:r>
                    <m:r>
                      <a:rPr kumimoji="1" lang="zh-CN" altLang="en-US" i="1">
                        <a:latin typeface="Cambria Math" panose="02040503050406030204" pitchFamily="18" charset="0"/>
                      </a:rPr>
                      <m:t>𝛿</m:t>
                    </m:r>
                    <m:r>
                      <a:rPr kumimoji="1" lang="en-US" altLang="zh-CN" b="0" i="1">
                        <a:latin typeface="Cambria Math" panose="02040503050406030204" pitchFamily="18" charset="0"/>
                      </a:rPr>
                      <m:t>,</m:t>
                    </m:r>
                    <m:r>
                      <a:rPr kumimoji="1" lang="zh-CN" altLang="en-US" i="1">
                        <a:latin typeface="Cambria Math" panose="02040503050406030204" pitchFamily="18" charset="0"/>
                      </a:rPr>
                      <m:t>𝜔</m:t>
                    </m:r>
                  </m:oMath>
                </a14:m>
                <a:r>
                  <a:rPr kumimoji="1" lang="zh-CN" altLang="en-US"/>
                  <a:t>，狼群的狩猎包含三个步骤：寻找猎物、包围猎物和攻击猎物。</a:t>
                </a:r>
                <a:endParaRPr kumimoji="1" lang="en-US" altLang="zh-CN"/>
              </a:p>
              <a:p>
                <a:pPr marL="0" indent="0">
                  <a:buNone/>
                </a:pPr>
                <a:endParaRPr kumimoji="1" lang="en-US" altLang="zh-CN" b="0"/>
              </a:p>
            </p:txBody>
          </p:sp>
        </mc:Choice>
        <mc:Fallback xmlns="">
          <p:sp>
            <p:nvSpPr>
              <p:cNvPr id="3" name="内容占位符 2">
                <a:extLst>
                  <a:ext uri="{FF2B5EF4-FFF2-40B4-BE49-F238E27FC236}">
                    <a16:creationId xmlns:a16="http://schemas.microsoft.com/office/drawing/2014/main" id="{4D60BCFC-67EB-131D-4CF9-7A39FAD5257D}"/>
                  </a:ext>
                </a:extLst>
              </p:cNvPr>
              <p:cNvSpPr>
                <a:spLocks noGrp="1" noRot="1" noChangeAspect="1" noMove="1" noResize="1" noEditPoints="1" noAdjustHandles="1" noChangeArrowheads="1" noChangeShapeType="1" noTextEdit="1"/>
              </p:cNvSpPr>
              <p:nvPr>
                <p:ph idx="1"/>
              </p:nvPr>
            </p:nvSpPr>
            <p:spPr>
              <a:blipFill>
                <a:blip r:embed="rId3"/>
                <a:stretch>
                  <a:fillRect l="-1206" t="-2907" r="-96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21A390E-3991-EE27-8B02-88D1FE97DDD2}"/>
              </a:ext>
            </a:extLst>
          </p:cNvPr>
          <p:cNvSpPr>
            <a:spLocks noGrp="1"/>
          </p:cNvSpPr>
          <p:nvPr>
            <p:ph type="sldNum" sz="quarter" idx="12"/>
          </p:nvPr>
        </p:nvSpPr>
        <p:spPr/>
        <p:txBody>
          <a:bodyPr/>
          <a:lstStyle/>
          <a:p>
            <a:fld id="{E9D68B51-128B-304D-856B-3F35CEDA9CB8}" type="slidenum">
              <a:rPr lang="en-US" altLang="zh-CN"/>
              <a:t>11</a:t>
            </a:fld>
            <a:endParaRPr kumimoji="1" lang="zh-CN" altLang="en-US"/>
          </a:p>
        </p:txBody>
      </p:sp>
      <p:pic>
        <p:nvPicPr>
          <p:cNvPr id="1026" name="Picture 2">
            <a:extLst>
              <a:ext uri="{FF2B5EF4-FFF2-40B4-BE49-F238E27FC236}">
                <a16:creationId xmlns:a16="http://schemas.microsoft.com/office/drawing/2014/main" id="{7EA9E3CE-38BA-2C3B-5B90-63E23348C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449075"/>
            <a:ext cx="2743200" cy="204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685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0E284-C322-606C-4F8D-7DB04FD810A1}"/>
              </a:ext>
            </a:extLst>
          </p:cNvPr>
          <p:cNvSpPr>
            <a:spLocks noGrp="1"/>
          </p:cNvSpPr>
          <p:nvPr>
            <p:ph type="title"/>
          </p:nvPr>
        </p:nvSpPr>
        <p:spPr/>
        <p:txBody>
          <a:bodyPr/>
          <a:lstStyle/>
          <a:p>
            <a:r>
              <a:rPr kumimoji="1" lang="en-US" altLang="zh-CN"/>
              <a:t>2</a:t>
            </a:r>
            <a:r>
              <a:rPr kumimoji="1" lang="zh-CN" altLang="en-US"/>
              <a:t> 方法</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D60BCFC-67EB-131D-4CF9-7A39FAD5257D}"/>
                  </a:ext>
                </a:extLst>
              </p:cNvPr>
              <p:cNvSpPr>
                <a:spLocks noGrp="1"/>
              </p:cNvSpPr>
              <p:nvPr>
                <p:ph idx="1"/>
              </p:nvPr>
            </p:nvSpPr>
            <p:spPr/>
            <p:txBody>
              <a:bodyPr>
                <a:normAutofit fontScale="85000" lnSpcReduction="20000"/>
              </a:bodyPr>
              <a:lstStyle/>
              <a:p>
                <a:pPr marL="0" indent="0">
                  <a:buNone/>
                </a:pPr>
                <a:r>
                  <a:rPr kumimoji="1" lang="en-US" altLang="zh-CN" b="0"/>
                  <a:t>GWO</a:t>
                </a:r>
                <a:r>
                  <a:rPr kumimoji="1" lang="zh-CN" altLang="en-US" b="0"/>
                  <a:t> </a:t>
                </a:r>
                <a:r>
                  <a:rPr kumimoji="1" lang="en-US" altLang="zh-CN"/>
                  <a:t>—</a:t>
                </a:r>
                <a:r>
                  <a:rPr kumimoji="1" lang="zh-CN" altLang="en-US" b="0"/>
                  <a:t> 包围猎物</a:t>
                </a:r>
                <a:endParaRPr kumimoji="1" lang="en-US" altLang="zh-CN" b="0"/>
              </a:p>
              <a:p>
                <a:pPr marL="0" indent="0">
                  <a:lnSpc>
                    <a:spcPct val="110000"/>
                  </a:lnSpc>
                  <a:buNone/>
                </a:pPr>
                <a:r>
                  <a:rPr kumimoji="1" lang="zh-CN" altLang="en-US"/>
                  <a:t>在狩猎过程中，灰狼包围猎物的行为定义如下：</a:t>
                </a:r>
                <a:endParaRPr kumimoji="1" lang="en-US" altLang="zh-CN"/>
              </a:p>
              <a:p>
                <a:pPr marL="0" indent="0">
                  <a:lnSpc>
                    <a:spcPct val="110000"/>
                  </a:lnSpc>
                  <a:buNone/>
                </a:pPr>
                <a14:m>
                  <m:oMathPara xmlns:m="http://schemas.openxmlformats.org/officeDocument/2006/math">
                    <m:oMathParaPr>
                      <m:jc m:val="centerGroup"/>
                    </m:oMathParaPr>
                    <m:oMath xmlns:m="http://schemas.openxmlformats.org/officeDocument/2006/math">
                      <m:r>
                        <a:rPr kumimoji="1" lang="en-US" altLang="zh-CN" b="0" i="1">
                          <a:latin typeface="Cambria Math" panose="02040503050406030204" pitchFamily="18" charset="0"/>
                        </a:rPr>
                        <m:t>𝐷</m:t>
                      </m:r>
                      <m:r>
                        <a:rPr kumimoji="1" lang="en-US" altLang="zh-CN" b="0" i="1">
                          <a:latin typeface="Cambria Math" panose="02040503050406030204" pitchFamily="18" charset="0"/>
                        </a:rPr>
                        <m:t>=</m:t>
                      </m:r>
                      <m:d>
                        <m:dPr>
                          <m:begChr m:val="|"/>
                          <m:endChr m:val="|"/>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𝐶</m:t>
                          </m:r>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𝑋</m:t>
                              </m:r>
                            </m:e>
                            <m:sub>
                              <m:r>
                                <a:rPr kumimoji="1" lang="en-US" altLang="zh-CN" b="0" i="1">
                                  <a:latin typeface="Cambria Math" panose="02040503050406030204" pitchFamily="18" charset="0"/>
                                </a:rPr>
                                <m:t>𝑝</m:t>
                              </m:r>
                            </m:sub>
                          </m:sSub>
                          <m:d>
                            <m:dPr>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𝑡</m:t>
                              </m:r>
                            </m:e>
                          </m:d>
                          <m:r>
                            <a:rPr kumimoji="1" lang="en-US" altLang="zh-CN" b="0" i="1">
                              <a:latin typeface="Cambria Math" panose="02040503050406030204" pitchFamily="18" charset="0"/>
                            </a:rPr>
                            <m:t>−</m:t>
                          </m:r>
                          <m:r>
                            <a:rPr kumimoji="1" lang="en-US" altLang="zh-CN" b="0" i="1">
                              <a:latin typeface="Cambria Math" panose="02040503050406030204" pitchFamily="18" charset="0"/>
                            </a:rPr>
                            <m:t>𝑋</m:t>
                          </m:r>
                          <m:d>
                            <m:dPr>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𝑡</m:t>
                              </m:r>
                            </m:e>
                          </m:d>
                        </m:e>
                      </m:d>
                      <m:r>
                        <a:rPr kumimoji="1" lang="en-US" altLang="zh-CN" b="0" i="1">
                          <a:latin typeface="Cambria Math" panose="02040503050406030204" pitchFamily="18" charset="0"/>
                        </a:rPr>
                        <m:t> </m:t>
                      </m:r>
                      <m:d>
                        <m:dPr>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1</m:t>
                          </m:r>
                        </m:e>
                      </m:d>
                      <m:r>
                        <a:rPr kumimoji="1" lang="zh-CN" altLang="en-US" b="0" i="1">
                          <a:latin typeface="Cambria Math" panose="02040503050406030204" pitchFamily="18" charset="0"/>
                        </a:rPr>
                        <m:t> </m:t>
                      </m:r>
                    </m:oMath>
                  </m:oMathPara>
                </a14:m>
                <a:endParaRPr kumimoji="1" lang="en-US" altLang="zh-CN" b="0" i="1">
                  <a:latin typeface="Cambria Math" panose="020405030504060302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kumimoji="1" lang="en-US" altLang="zh-CN" b="0" i="1">
                          <a:latin typeface="Cambria Math" panose="02040503050406030204" pitchFamily="18" charset="0"/>
                        </a:rPr>
                        <m:t>𝑋</m:t>
                      </m:r>
                      <m:d>
                        <m:dPr>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𝑡</m:t>
                          </m:r>
                          <m:r>
                            <a:rPr kumimoji="1" lang="en-US" altLang="zh-CN" b="0" i="1">
                              <a:latin typeface="Cambria Math" panose="02040503050406030204" pitchFamily="18" charset="0"/>
                            </a:rPr>
                            <m:t>+1</m:t>
                          </m:r>
                        </m:e>
                      </m:d>
                      <m:r>
                        <a:rPr kumimoji="1" lang="en-US" altLang="zh-CN" b="0" i="1">
                          <a:latin typeface="Cambria Math" panose="02040503050406030204" pitchFamily="18" charset="0"/>
                        </a:rPr>
                        <m:t>=</m:t>
                      </m:r>
                      <m:r>
                        <a:rPr kumimoji="1" lang="en-US" altLang="zh-CN" b="0" i="1">
                          <a:latin typeface="Cambria Math" panose="02040503050406030204" pitchFamily="18" charset="0"/>
                        </a:rPr>
                        <m:t>𝑋</m:t>
                      </m:r>
                      <m:d>
                        <m:dPr>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𝑡</m:t>
                          </m:r>
                        </m:e>
                      </m:d>
                      <m:r>
                        <a:rPr kumimoji="1" lang="en-US" altLang="zh-CN" b="0" i="1">
                          <a:latin typeface="Cambria Math" panose="02040503050406030204" pitchFamily="18" charset="0"/>
                        </a:rPr>
                        <m:t>−</m:t>
                      </m:r>
                      <m:r>
                        <a:rPr kumimoji="1" lang="en-US" altLang="zh-CN" b="0" i="1">
                          <a:latin typeface="Cambria Math" panose="02040503050406030204" pitchFamily="18" charset="0"/>
                        </a:rPr>
                        <m:t>𝐴</m:t>
                      </m:r>
                      <m:r>
                        <a:rPr kumimoji="1" lang="en-US" altLang="zh-CN" b="0" i="1">
                          <a:latin typeface="Cambria Math" panose="02040503050406030204" pitchFamily="18" charset="0"/>
                        </a:rPr>
                        <m:t>∗</m:t>
                      </m:r>
                      <m:r>
                        <a:rPr kumimoji="1" lang="en-US" altLang="zh-CN" b="0" i="1">
                          <a:latin typeface="Cambria Math" panose="02040503050406030204" pitchFamily="18" charset="0"/>
                        </a:rPr>
                        <m:t>𝐷</m:t>
                      </m:r>
                      <m:r>
                        <a:rPr kumimoji="1" lang="en-US" altLang="zh-CN" b="0" i="1">
                          <a:latin typeface="Cambria Math" panose="02040503050406030204" pitchFamily="18" charset="0"/>
                        </a:rPr>
                        <m:t> (2)</m:t>
                      </m:r>
                    </m:oMath>
                  </m:oMathPara>
                </a14:m>
                <a:endParaRPr kumimoji="1" lang="en-US" altLang="zh-CN" b="0"/>
              </a:p>
              <a:p>
                <a:pPr marL="0" indent="0">
                  <a:lnSpc>
                    <a:spcPct val="110000"/>
                  </a:lnSpc>
                  <a:buNone/>
                </a:pPr>
                <a:r>
                  <a:rPr kumimoji="1" lang="en-US" altLang="zh-CN"/>
                  <a:t>(</a:t>
                </a:r>
                <a:r>
                  <a:rPr kumimoji="1" lang="en-US" altLang="zh-CN" b="0"/>
                  <a:t>1</a:t>
                </a:r>
                <a:r>
                  <a:rPr kumimoji="1" lang="en-US" altLang="zh-CN"/>
                  <a:t>)</a:t>
                </a:r>
                <a:r>
                  <a:rPr kumimoji="1" lang="zh-CN" altLang="en-US"/>
                  <a:t> </a:t>
                </a:r>
                <a:r>
                  <a:rPr kumimoji="1" lang="zh-CN" altLang="en-US" b="0"/>
                  <a:t>式</a:t>
                </a:r>
                <a:r>
                  <a:rPr kumimoji="1" lang="zh-CN" altLang="en-US"/>
                  <a:t>表示灰狼与猎物的距离，</a:t>
                </a:r>
                <a:r>
                  <a:rPr kumimoji="1" lang="en-US" altLang="zh-CN"/>
                  <a:t>(2)</a:t>
                </a:r>
                <a:r>
                  <a:rPr kumimoji="1" lang="zh-CN" altLang="en-US"/>
                  <a:t> 式是灰狼的位置更新公式</a:t>
                </a:r>
                <a:endParaRPr kumimoji="1" lang="en-US" altLang="zh-CN"/>
              </a:p>
              <a:p>
                <a:pPr marL="0" indent="0">
                  <a:lnSpc>
                    <a:spcPct val="110000"/>
                  </a:lnSpc>
                  <a:buNone/>
                </a:pPr>
                <a14:m>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𝑋</m:t>
                        </m:r>
                      </m:e>
                      <m:sub>
                        <m:r>
                          <a:rPr kumimoji="1" lang="en-US" altLang="zh-CN" b="0" i="1">
                            <a:latin typeface="Cambria Math" panose="02040503050406030204" pitchFamily="18" charset="0"/>
                          </a:rPr>
                          <m:t>𝑝</m:t>
                        </m:r>
                      </m:sub>
                    </m:sSub>
                  </m:oMath>
                </a14:m>
                <a:r>
                  <a:rPr kumimoji="1" lang="en-US" altLang="zh-CN" b="0"/>
                  <a:t> </a:t>
                </a:r>
                <a:r>
                  <a:rPr kumimoji="1" lang="zh-CN" altLang="en-US" b="0"/>
                  <a:t>表示猎物的位置，</a:t>
                </a:r>
                <a:r>
                  <a:rPr kumimoji="1" lang="en-US" altLang="zh-CN"/>
                  <a:t> </a:t>
                </a:r>
                <a14:m>
                  <m:oMath xmlns:m="http://schemas.openxmlformats.org/officeDocument/2006/math">
                    <m:r>
                      <a:rPr kumimoji="1" lang="en-US" altLang="zh-CN" i="1">
                        <a:latin typeface="Cambria Math" panose="02040503050406030204" pitchFamily="18" charset="0"/>
                      </a:rPr>
                      <m:t>𝑋</m:t>
                    </m:r>
                  </m:oMath>
                </a14:m>
                <a:r>
                  <a:rPr kumimoji="1" lang="zh-CN" altLang="en-US" b="0"/>
                  <a:t> 表示灰狼的位置，</a:t>
                </a:r>
                <a14:m>
                  <m:oMath xmlns:m="http://schemas.openxmlformats.org/officeDocument/2006/math">
                    <m:r>
                      <a:rPr kumimoji="1" lang="en-US" altLang="zh-CN" b="0" i="1">
                        <a:latin typeface="Cambria Math" panose="02040503050406030204" pitchFamily="18" charset="0"/>
                      </a:rPr>
                      <m:t>𝑡</m:t>
                    </m:r>
                  </m:oMath>
                </a14:m>
                <a:r>
                  <a:rPr kumimoji="1" lang="zh-CN" altLang="en-US" b="0"/>
                  <a:t> 表示迭代次数，</a:t>
                </a:r>
                <a:r>
                  <a:rPr kumimoji="1" lang="en-US" altLang="zh-CN"/>
                  <a:t> </a:t>
                </a:r>
                <a14:m>
                  <m:oMath xmlns:m="http://schemas.openxmlformats.org/officeDocument/2006/math">
                    <m:r>
                      <a:rPr kumimoji="1" lang="en-US" altLang="zh-CN" i="1">
                        <a:latin typeface="Cambria Math" panose="02040503050406030204" pitchFamily="18" charset="0"/>
                      </a:rPr>
                      <m:t>𝐴</m:t>
                    </m:r>
                  </m:oMath>
                </a14:m>
                <a:r>
                  <a:rPr kumimoji="1" lang="zh-CN" altLang="en-US"/>
                  <a:t> 和 </a:t>
                </a:r>
                <a14:m>
                  <m:oMath xmlns:m="http://schemas.openxmlformats.org/officeDocument/2006/math">
                    <m:r>
                      <a:rPr kumimoji="1" lang="en-US" altLang="zh-CN" b="0" i="1">
                        <a:latin typeface="Cambria Math" panose="02040503050406030204" pitchFamily="18" charset="0"/>
                      </a:rPr>
                      <m:t>𝐶</m:t>
                    </m:r>
                  </m:oMath>
                </a14:m>
                <a:r>
                  <a:rPr kumimoji="1" lang="zh-CN" altLang="en-US" b="0"/>
                  <a:t> 是两个系</a:t>
                </a:r>
                <a:endParaRPr kumimoji="1" lang="en-US" altLang="zh-CN" b="0"/>
              </a:p>
              <a:p>
                <a:pPr marL="0" indent="0">
                  <a:lnSpc>
                    <a:spcPct val="110000"/>
                  </a:lnSpc>
                  <a:buNone/>
                </a:pPr>
                <a:r>
                  <a:rPr kumimoji="1" lang="zh-CN" altLang="en-US" b="0"/>
                  <a:t>数，计算如下：</a:t>
                </a:r>
                <a:endParaRPr kumimoji="1" lang="en-US" altLang="zh-CN" b="0"/>
              </a:p>
              <a:p>
                <a:pPr marL="0" indent="0">
                  <a:lnSpc>
                    <a:spcPct val="110000"/>
                  </a:lnSpc>
                  <a:buNone/>
                </a:pPr>
                <a14:m>
                  <m:oMathPara xmlns:m="http://schemas.openxmlformats.org/officeDocument/2006/math">
                    <m:oMathParaPr>
                      <m:jc m:val="centerGroup"/>
                    </m:oMathParaPr>
                    <m:oMath xmlns:m="http://schemas.openxmlformats.org/officeDocument/2006/math">
                      <m:r>
                        <a:rPr kumimoji="1" lang="en-US" altLang="zh-CN" b="0" i="1">
                          <a:latin typeface="Cambria Math" panose="02040503050406030204" pitchFamily="18" charset="0"/>
                        </a:rPr>
                        <m:t>𝐴</m:t>
                      </m:r>
                      <m:r>
                        <a:rPr kumimoji="1" lang="en-US" altLang="zh-CN" b="0" i="1">
                          <a:latin typeface="Cambria Math" panose="02040503050406030204" pitchFamily="18" charset="0"/>
                        </a:rPr>
                        <m:t>=2∗</m:t>
                      </m:r>
                      <m:r>
                        <a:rPr kumimoji="1" lang="en-US" altLang="zh-CN" b="0" i="1">
                          <a:latin typeface="Cambria Math" panose="02040503050406030204" pitchFamily="18" charset="0"/>
                        </a:rPr>
                        <m:t>𝑎</m:t>
                      </m:r>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𝑟</m:t>
                          </m:r>
                        </m:e>
                        <m:sub>
                          <m:r>
                            <a:rPr kumimoji="1" lang="en-US" altLang="zh-CN" b="0" i="1">
                              <a:latin typeface="Cambria Math" panose="02040503050406030204" pitchFamily="18" charset="0"/>
                            </a:rPr>
                            <m:t>1</m:t>
                          </m:r>
                        </m:sub>
                      </m:sSub>
                      <m:r>
                        <a:rPr kumimoji="1" lang="en-US" altLang="zh-CN" b="0" i="1">
                          <a:latin typeface="Cambria Math" panose="02040503050406030204" pitchFamily="18" charset="0"/>
                        </a:rPr>
                        <m:t>−</m:t>
                      </m:r>
                      <m:r>
                        <a:rPr kumimoji="1" lang="en-US" altLang="zh-CN" b="0" i="1">
                          <a:latin typeface="Cambria Math" panose="02040503050406030204" pitchFamily="18" charset="0"/>
                        </a:rPr>
                        <m:t>𝑎</m:t>
                      </m:r>
                      <m:r>
                        <a:rPr kumimoji="1" lang="en-US" altLang="zh-CN" b="0" i="1">
                          <a:latin typeface="Cambria Math" panose="02040503050406030204" pitchFamily="18" charset="0"/>
                        </a:rPr>
                        <m:t> , </m:t>
                      </m:r>
                      <m:r>
                        <a:rPr kumimoji="1" lang="en-US" altLang="zh-CN" b="0" i="1">
                          <a:latin typeface="Cambria Math" panose="02040503050406030204" pitchFamily="18" charset="0"/>
                        </a:rPr>
                        <m:t>𝐶</m:t>
                      </m:r>
                      <m:r>
                        <a:rPr kumimoji="1" lang="en-US" altLang="zh-CN" b="0" i="1">
                          <a:latin typeface="Cambria Math" panose="02040503050406030204" pitchFamily="18" charset="0"/>
                        </a:rPr>
                        <m:t>=2∗</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𝑟</m:t>
                          </m:r>
                        </m:e>
                        <m:sub>
                          <m:r>
                            <a:rPr kumimoji="1" lang="en-US" altLang="zh-CN" b="0" i="1">
                              <a:latin typeface="Cambria Math" panose="02040503050406030204" pitchFamily="18" charset="0"/>
                            </a:rPr>
                            <m:t>2</m:t>
                          </m:r>
                        </m:sub>
                      </m:sSub>
                    </m:oMath>
                  </m:oMathPara>
                </a14:m>
                <a:endParaRPr kumimoji="1" lang="en-US" altLang="zh-CN" b="0"/>
              </a:p>
              <a:p>
                <a:pPr marL="0" indent="0">
                  <a:lnSpc>
                    <a:spcPct val="110000"/>
                  </a:lnSpc>
                  <a:buNone/>
                </a:pPr>
                <a14:m>
                  <m:oMath xmlns:m="http://schemas.openxmlformats.org/officeDocument/2006/math">
                    <m:r>
                      <a:rPr kumimoji="1" lang="en-US" altLang="zh-CN" b="0" i="1">
                        <a:latin typeface="Cambria Math" panose="02040503050406030204" pitchFamily="18" charset="0"/>
                      </a:rPr>
                      <m:t>𝑎</m:t>
                    </m:r>
                  </m:oMath>
                </a14:m>
                <a:r>
                  <a:rPr kumimoji="1" lang="en-US" altLang="zh-CN" b="0"/>
                  <a:t> </a:t>
                </a:r>
                <a:r>
                  <a:rPr kumimoji="1" lang="zh-CN" altLang="en-US" b="0"/>
                  <a:t>是收敛因子，随着迭代次数从 </a:t>
                </a:r>
                <a:r>
                  <a:rPr kumimoji="1" lang="en-US" altLang="zh-CN" b="0"/>
                  <a:t>2</a:t>
                </a:r>
                <a:r>
                  <a:rPr kumimoji="1" lang="zh-CN" altLang="en-US" b="0"/>
                  <a:t> 线性减小到 </a:t>
                </a:r>
                <a:r>
                  <a:rPr kumimoji="1" lang="en-US" altLang="zh-CN" b="0"/>
                  <a:t>0</a:t>
                </a:r>
                <a:r>
                  <a:rPr kumimoji="1" lang="zh-CN" altLang="en-US" b="0"/>
                  <a:t>，</a:t>
                </a:r>
                <a:r>
                  <a:rPr kumimoji="1" lang="en-US" altLang="zh-CN"/>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1</m:t>
                        </m:r>
                      </m:sub>
                    </m:sSub>
                  </m:oMath>
                </a14:m>
                <a:r>
                  <a:rPr kumimoji="1" lang="zh-CN" altLang="en-US" b="0"/>
                  <a:t> 和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𝑟</m:t>
                        </m:r>
                      </m:e>
                      <m:sub>
                        <m:r>
                          <a:rPr kumimoji="1" lang="en-US" altLang="zh-CN" i="1">
                            <a:latin typeface="Cambria Math" panose="02040503050406030204" pitchFamily="18" charset="0"/>
                          </a:rPr>
                          <m:t>2</m:t>
                        </m:r>
                      </m:sub>
                    </m:sSub>
                  </m:oMath>
                </a14:m>
                <a:r>
                  <a:rPr kumimoji="1" lang="zh-CN" altLang="en-US" b="0"/>
                  <a:t> 是 </a:t>
                </a:r>
                <a:r>
                  <a:rPr kumimoji="1" lang="en-US" altLang="zh-CN" b="0"/>
                  <a:t>[0,1]</a:t>
                </a:r>
                <a:r>
                  <a:rPr kumimoji="1" lang="zh-CN" altLang="en-US" b="0"/>
                  <a:t> 之间的随机数</a:t>
                </a:r>
                <a:endParaRPr kumimoji="1" lang="en-US" altLang="zh-CN" b="0"/>
              </a:p>
              <a:p>
                <a:pPr marL="0" indent="0">
                  <a:buNone/>
                </a:pPr>
                <a:endParaRPr kumimoji="1" lang="en-US" altLang="zh-CN" b="0"/>
              </a:p>
              <a:p>
                <a:pPr marL="0" indent="0">
                  <a:buNone/>
                </a:pPr>
                <a:endParaRPr kumimoji="1" lang="en-US" altLang="zh-CN" b="0"/>
              </a:p>
              <a:p>
                <a:pPr marL="0" indent="0">
                  <a:buNone/>
                </a:pPr>
                <a:endParaRPr kumimoji="1" lang="en-US" altLang="zh-CN" b="0"/>
              </a:p>
              <a:p>
                <a:pPr marL="0" indent="0">
                  <a:buNone/>
                </a:pPr>
                <a:endParaRPr kumimoji="1" lang="en-US" altLang="zh-CN" b="0"/>
              </a:p>
            </p:txBody>
          </p:sp>
        </mc:Choice>
        <mc:Fallback>
          <p:sp>
            <p:nvSpPr>
              <p:cNvPr id="3" name="内容占位符 2">
                <a:extLst>
                  <a:ext uri="{FF2B5EF4-FFF2-40B4-BE49-F238E27FC236}">
                    <a16:creationId xmlns:a16="http://schemas.microsoft.com/office/drawing/2014/main" id="{4D60BCFC-67EB-131D-4CF9-7A39FAD5257D}"/>
                  </a:ext>
                </a:extLst>
              </p:cNvPr>
              <p:cNvSpPr>
                <a:spLocks noGrp="1" noRot="1" noChangeAspect="1" noMove="1" noResize="1" noEditPoints="1" noAdjustHandles="1" noChangeArrowheads="1" noChangeShapeType="1" noTextEdit="1"/>
              </p:cNvSpPr>
              <p:nvPr>
                <p:ph idx="1"/>
              </p:nvPr>
            </p:nvSpPr>
            <p:spPr>
              <a:blipFill>
                <a:blip r:embed="rId3"/>
                <a:stretch>
                  <a:fillRect l="-965" t="-3779" r="-241" b="-58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21A390E-3991-EE27-8B02-88D1FE97DDD2}"/>
              </a:ext>
            </a:extLst>
          </p:cNvPr>
          <p:cNvSpPr>
            <a:spLocks noGrp="1"/>
          </p:cNvSpPr>
          <p:nvPr>
            <p:ph type="sldNum" sz="quarter" idx="12"/>
          </p:nvPr>
        </p:nvSpPr>
        <p:spPr/>
        <p:txBody>
          <a:bodyPr/>
          <a:lstStyle/>
          <a:p>
            <a:fld id="{E9D68B51-128B-304D-856B-3F35CEDA9CB8}" type="slidenum">
              <a:rPr lang="en-US" altLang="zh-CN"/>
              <a:t>12</a:t>
            </a:fld>
            <a:endParaRPr kumimoji="1" lang="zh-CN" altLang="en-US"/>
          </a:p>
        </p:txBody>
      </p:sp>
    </p:spTree>
    <p:extLst>
      <p:ext uri="{BB962C8B-B14F-4D97-AF65-F5344CB8AC3E}">
        <p14:creationId xmlns:p14="http://schemas.microsoft.com/office/powerpoint/2010/main" val="274036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0E284-C322-606C-4F8D-7DB04FD810A1}"/>
              </a:ext>
            </a:extLst>
          </p:cNvPr>
          <p:cNvSpPr>
            <a:spLocks noGrp="1"/>
          </p:cNvSpPr>
          <p:nvPr>
            <p:ph type="title"/>
          </p:nvPr>
        </p:nvSpPr>
        <p:spPr/>
        <p:txBody>
          <a:bodyPr/>
          <a:lstStyle/>
          <a:p>
            <a:r>
              <a:rPr kumimoji="1" lang="en-US" altLang="zh-CN"/>
              <a:t>2</a:t>
            </a:r>
            <a:r>
              <a:rPr kumimoji="1" lang="zh-CN" altLang="en-US"/>
              <a:t> 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D60BCFC-67EB-131D-4CF9-7A39FAD5257D}"/>
                  </a:ext>
                </a:extLst>
              </p:cNvPr>
              <p:cNvSpPr>
                <a:spLocks noGrp="1"/>
              </p:cNvSpPr>
              <p:nvPr>
                <p:ph idx="1"/>
              </p:nvPr>
            </p:nvSpPr>
            <p:spPr/>
            <p:txBody>
              <a:bodyPr>
                <a:normAutofit fontScale="62500" lnSpcReduction="20000"/>
              </a:bodyPr>
              <a:lstStyle/>
              <a:p>
                <a:pPr marL="0" indent="0">
                  <a:buNone/>
                </a:pPr>
                <a:r>
                  <a:rPr kumimoji="1" lang="en-US" altLang="zh-CN" b="0"/>
                  <a:t>GWO</a:t>
                </a:r>
                <a:r>
                  <a:rPr kumimoji="1" lang="zh-CN" altLang="en-US" b="0"/>
                  <a:t> </a:t>
                </a:r>
                <a:r>
                  <a:rPr kumimoji="1" lang="en-US" altLang="zh-CN" b="0"/>
                  <a:t>–</a:t>
                </a:r>
                <a:r>
                  <a:rPr kumimoji="1" lang="zh-CN" altLang="en-US" b="0"/>
                  <a:t> 包围猎物</a:t>
                </a:r>
                <a:endParaRPr kumimoji="1" lang="en-US" altLang="zh-CN" b="0"/>
              </a:p>
              <a:p>
                <a:pPr marL="0" indent="0">
                  <a:lnSpc>
                    <a:spcPct val="120000"/>
                  </a:lnSpc>
                  <a:buNone/>
                </a:pPr>
                <a:r>
                  <a:rPr kumimoji="1" lang="zh-CN" altLang="en-US"/>
                  <a:t>在识别出猎物的位置后，</a:t>
                </a:r>
                <a14:m>
                  <m:oMath xmlns:m="http://schemas.openxmlformats.org/officeDocument/2006/math">
                    <m:r>
                      <a:rPr kumimoji="1" lang="zh-CN" altLang="en-US" i="1">
                        <a:latin typeface="Cambria Math" panose="02040503050406030204" pitchFamily="18" charset="0"/>
                      </a:rPr>
                      <m:t>𝛼</m:t>
                    </m:r>
                    <m:r>
                      <a:rPr kumimoji="1" lang="en-US" altLang="zh-CN" b="0" i="1">
                        <a:latin typeface="Cambria Math" panose="02040503050406030204" pitchFamily="18" charset="0"/>
                      </a:rPr>
                      <m:t>,</m:t>
                    </m:r>
                    <m:r>
                      <a:rPr kumimoji="1" lang="zh-CN" altLang="en-US" i="1">
                        <a:latin typeface="Cambria Math" panose="02040503050406030204" pitchFamily="18" charset="0"/>
                      </a:rPr>
                      <m:t>𝛽</m:t>
                    </m:r>
                    <m:r>
                      <a:rPr kumimoji="1" lang="en-US" altLang="zh-CN" b="0" i="1">
                        <a:latin typeface="Cambria Math" panose="02040503050406030204" pitchFamily="18" charset="0"/>
                      </a:rPr>
                      <m:t>,</m:t>
                    </m:r>
                    <m:r>
                      <a:rPr kumimoji="1" lang="zh-CN" altLang="en-US" i="1">
                        <a:latin typeface="Cambria Math" panose="02040503050406030204" pitchFamily="18" charset="0"/>
                      </a:rPr>
                      <m:t>𝛿</m:t>
                    </m:r>
                  </m:oMath>
                </a14:m>
                <a:r>
                  <a:rPr kumimoji="1" lang="zh-CN" altLang="en-US" b="0"/>
                  <a:t> 会指挥狼群包围猎物，该过程的数学模型描述如下：</a:t>
                </a:r>
                <a:endParaRPr kumimoji="1" lang="en-US" altLang="zh-CN" b="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𝐷</m:t>
                          </m:r>
                        </m:e>
                        <m:sub>
                          <m:r>
                            <m:rPr>
                              <m:sty m:val="p"/>
                            </m:rPr>
                            <a:rPr kumimoji="1" lang="el-GR" altLang="zh-CN" b="0" i="1">
                              <a:latin typeface="Cambria Math" panose="02040503050406030204" pitchFamily="18" charset="0"/>
                              <a:ea typeface="Cambria Math" panose="02040503050406030204" pitchFamily="18" charset="0"/>
                            </a:rPr>
                            <m:t>α</m:t>
                          </m:r>
                        </m:sub>
                      </m:sSub>
                      <m:r>
                        <a:rPr kumimoji="1" lang="en-US" altLang="zh-CN" b="0" i="1">
                          <a:latin typeface="Cambria Math" panose="02040503050406030204" pitchFamily="18" charset="0"/>
                        </a:rPr>
                        <m:t>=</m:t>
                      </m:r>
                      <m:d>
                        <m:dPr>
                          <m:begChr m:val="|"/>
                          <m:endChr m:val="|"/>
                          <m:ctrlPr>
                            <a:rPr kumimoji="1" lang="en-US" altLang="zh-CN" b="0" i="1">
                              <a:latin typeface="Cambria Math" panose="02040503050406030204" pitchFamily="18" charset="0"/>
                            </a:rPr>
                          </m:ctrlPr>
                        </m:dP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𝐶</m:t>
                              </m:r>
                            </m:e>
                            <m:sub>
                              <m:r>
                                <a:rPr kumimoji="1" lang="en-US" altLang="zh-CN" b="0" i="1">
                                  <a:latin typeface="Cambria Math" panose="02040503050406030204" pitchFamily="18" charset="0"/>
                                </a:rPr>
                                <m:t>1</m:t>
                              </m:r>
                            </m:sub>
                          </m:sSub>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𝑋</m:t>
                              </m:r>
                            </m:e>
                            <m:sub>
                              <m:r>
                                <m:rPr>
                                  <m:sty m:val="p"/>
                                </m:rPr>
                                <a:rPr kumimoji="1" lang="el-GR" altLang="zh-CN" i="1">
                                  <a:latin typeface="Cambria Math" panose="02040503050406030204" pitchFamily="18" charset="0"/>
                                  <a:ea typeface="Cambria Math" panose="02040503050406030204" pitchFamily="18" charset="0"/>
                                </a:rPr>
                                <m:t>α</m:t>
                              </m:r>
                            </m:sub>
                          </m:sSub>
                          <m:r>
                            <a:rPr kumimoji="1" lang="en-US" altLang="zh-CN" b="0" i="1">
                              <a:latin typeface="Cambria Math" panose="02040503050406030204" pitchFamily="18" charset="0"/>
                            </a:rPr>
                            <m:t>−</m:t>
                          </m:r>
                          <m:r>
                            <a:rPr kumimoji="1" lang="en-US" altLang="zh-CN" b="0" i="1">
                              <a:latin typeface="Cambria Math" panose="02040503050406030204" pitchFamily="18" charset="0"/>
                            </a:rPr>
                            <m:t>𝑋</m:t>
                          </m:r>
                        </m:e>
                      </m:d>
                      <m:r>
                        <a:rPr kumimoji="1" lang="en-US" altLang="zh-CN" b="0" i="1">
                          <a:latin typeface="Cambria Math" panose="02040503050406030204" pitchFamily="18" charset="0"/>
                        </a:rPr>
                        <m:t> </m:t>
                      </m:r>
                      <m:d>
                        <m:dPr>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3</m:t>
                          </m:r>
                        </m:e>
                      </m:d>
                      <m:r>
                        <a:rPr kumimoji="1" lang="zh-CN" altLang="en-US" b="0" i="1">
                          <a:latin typeface="Cambria Math" panose="02040503050406030204" pitchFamily="18" charset="0"/>
                        </a:rPr>
                        <m:t> </m:t>
                      </m:r>
                    </m:oMath>
                  </m:oMathPara>
                </a14:m>
                <a:endParaRPr kumimoji="1" lang="en-US" altLang="zh-CN" b="0" i="1">
                  <a:latin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𝐷</m:t>
                          </m:r>
                        </m:e>
                        <m:sub>
                          <m:r>
                            <a:rPr kumimoji="1" lang="en-US" altLang="zh-CN" b="0" i="1">
                              <a:latin typeface="Cambria Math" panose="02040503050406030204" pitchFamily="18" charset="0"/>
                              <a:ea typeface="Cambria Math" panose="02040503050406030204" pitchFamily="18" charset="0"/>
                            </a:rPr>
                            <m:t>𝛽</m:t>
                          </m:r>
                        </m:sub>
                      </m:sSub>
                      <m:r>
                        <a:rPr kumimoji="1" lang="en-US" altLang="zh-CN" b="0" i="1">
                          <a:latin typeface="Cambria Math" panose="02040503050406030204" pitchFamily="18" charset="0"/>
                        </a:rPr>
                        <m:t>=</m:t>
                      </m:r>
                      <m:d>
                        <m:dPr>
                          <m:begChr m:val="|"/>
                          <m:endChr m:val="|"/>
                          <m:ctrlPr>
                            <a:rPr kumimoji="1" lang="en-US" altLang="zh-CN" b="0" i="1">
                              <a:latin typeface="Cambria Math" panose="02040503050406030204" pitchFamily="18" charset="0"/>
                            </a:rPr>
                          </m:ctrlPr>
                        </m:dP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𝐶</m:t>
                              </m:r>
                            </m:e>
                            <m:sub>
                              <m:r>
                                <a:rPr kumimoji="1" lang="en-US" altLang="zh-CN" b="0" i="1">
                                  <a:latin typeface="Cambria Math" panose="02040503050406030204" pitchFamily="18" charset="0"/>
                                </a:rPr>
                                <m:t>2</m:t>
                              </m:r>
                            </m:sub>
                          </m:sSub>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𝑋</m:t>
                              </m:r>
                            </m:e>
                            <m:sub>
                              <m:r>
                                <a:rPr kumimoji="1" lang="el-GR" altLang="zh-CN" i="1">
                                  <a:latin typeface="Cambria Math" panose="02040503050406030204" pitchFamily="18" charset="0"/>
                                  <a:ea typeface="Cambria Math" panose="02040503050406030204" pitchFamily="18" charset="0"/>
                                </a:rPr>
                                <m:t>𝛽</m:t>
                              </m:r>
                            </m:sub>
                          </m:sSub>
                          <m:r>
                            <a:rPr kumimoji="1" lang="en-US" altLang="zh-CN" b="0" i="1">
                              <a:latin typeface="Cambria Math" panose="02040503050406030204" pitchFamily="18" charset="0"/>
                            </a:rPr>
                            <m:t>−</m:t>
                          </m:r>
                          <m:r>
                            <a:rPr kumimoji="1" lang="en-US" altLang="zh-CN" b="0" i="1">
                              <a:latin typeface="Cambria Math" panose="02040503050406030204" pitchFamily="18" charset="0"/>
                            </a:rPr>
                            <m:t>𝑋</m:t>
                          </m:r>
                        </m:e>
                      </m:d>
                      <m:r>
                        <a:rPr kumimoji="1" lang="en-US" altLang="zh-CN" b="0" i="1">
                          <a:latin typeface="Cambria Math" panose="02040503050406030204" pitchFamily="18" charset="0"/>
                        </a:rPr>
                        <m:t> </m:t>
                      </m:r>
                      <m:d>
                        <m:dPr>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4</m:t>
                          </m:r>
                        </m:e>
                      </m:d>
                      <m:r>
                        <a:rPr kumimoji="1" lang="zh-CN" altLang="en-US" b="0" i="1">
                          <a:latin typeface="Cambria Math" panose="02040503050406030204" pitchFamily="18" charset="0"/>
                        </a:rPr>
                        <m:t> </m:t>
                      </m:r>
                    </m:oMath>
                  </m:oMathPara>
                </a14:m>
                <a:endParaRPr kumimoji="1" lang="en-US" altLang="zh-CN" b="0" i="1">
                  <a:latin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𝐷</m:t>
                          </m:r>
                        </m:e>
                        <m:sub>
                          <m:r>
                            <a:rPr kumimoji="1" lang="el-GR" altLang="zh-CN" i="1">
                              <a:latin typeface="Cambria Math" panose="02040503050406030204" pitchFamily="18" charset="0"/>
                              <a:ea typeface="Cambria Math" panose="02040503050406030204" pitchFamily="18" charset="0"/>
                            </a:rPr>
                            <m:t>𝛿</m:t>
                          </m:r>
                        </m:sub>
                      </m:sSub>
                      <m:r>
                        <a:rPr kumimoji="1" lang="en-US" altLang="zh-CN" b="0" i="1">
                          <a:latin typeface="Cambria Math" panose="02040503050406030204" pitchFamily="18" charset="0"/>
                        </a:rPr>
                        <m:t>=</m:t>
                      </m:r>
                      <m:d>
                        <m:dPr>
                          <m:begChr m:val="|"/>
                          <m:endChr m:val="|"/>
                          <m:ctrlPr>
                            <a:rPr kumimoji="1" lang="en-US" altLang="zh-CN" b="0" i="1">
                              <a:latin typeface="Cambria Math" panose="02040503050406030204" pitchFamily="18" charset="0"/>
                            </a:rPr>
                          </m:ctrlPr>
                        </m:dPr>
                        <m:e>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𝐶</m:t>
                              </m:r>
                            </m:e>
                            <m:sub>
                              <m:r>
                                <a:rPr kumimoji="1" lang="en-US" altLang="zh-CN" b="0" i="1">
                                  <a:latin typeface="Cambria Math" panose="02040503050406030204" pitchFamily="18" charset="0"/>
                                </a:rPr>
                                <m:t>3</m:t>
                              </m:r>
                            </m:sub>
                          </m:sSub>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𝑋</m:t>
                              </m:r>
                            </m:e>
                            <m:sub>
                              <m:r>
                                <a:rPr kumimoji="1" lang="el-GR" altLang="zh-CN" i="1">
                                  <a:latin typeface="Cambria Math" panose="02040503050406030204" pitchFamily="18" charset="0"/>
                                  <a:ea typeface="Cambria Math" panose="02040503050406030204" pitchFamily="18" charset="0"/>
                                </a:rPr>
                                <m:t>𝛿</m:t>
                              </m:r>
                            </m:sub>
                          </m:sSub>
                          <m:r>
                            <a:rPr kumimoji="1" lang="en-US" altLang="zh-CN" b="0" i="1">
                              <a:latin typeface="Cambria Math" panose="02040503050406030204" pitchFamily="18" charset="0"/>
                            </a:rPr>
                            <m:t>−</m:t>
                          </m:r>
                          <m:r>
                            <a:rPr kumimoji="1" lang="en-US" altLang="zh-CN" b="0" i="1">
                              <a:latin typeface="Cambria Math" panose="02040503050406030204" pitchFamily="18" charset="0"/>
                            </a:rPr>
                            <m:t>𝑋</m:t>
                          </m:r>
                        </m:e>
                      </m:d>
                      <m:r>
                        <a:rPr kumimoji="1" lang="en-US" altLang="zh-CN" b="0" i="1">
                          <a:latin typeface="Cambria Math" panose="02040503050406030204" pitchFamily="18" charset="0"/>
                        </a:rPr>
                        <m:t> </m:t>
                      </m:r>
                      <m:d>
                        <m:dPr>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5</m:t>
                          </m:r>
                        </m:e>
                      </m:d>
                      <m:r>
                        <a:rPr kumimoji="1" lang="zh-CN" altLang="en-US" b="0" i="1">
                          <a:latin typeface="Cambria Math" panose="02040503050406030204" pitchFamily="18" charset="0"/>
                        </a:rPr>
                        <m:t> </m:t>
                      </m:r>
                    </m:oMath>
                  </m:oMathPara>
                </a14:m>
                <a:endParaRPr kumimoji="1" lang="en-US" altLang="zh-CN" b="0" i="1">
                  <a:latin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𝑋</m:t>
                          </m:r>
                        </m:e>
                        <m:sub>
                          <m:r>
                            <a:rPr kumimoji="1" lang="en-US" altLang="zh-CN" b="0" i="1">
                              <a:latin typeface="Cambria Math" panose="02040503050406030204" pitchFamily="18" charset="0"/>
                            </a:rPr>
                            <m:t>1</m:t>
                          </m:r>
                        </m:sub>
                      </m:sSub>
                      <m:r>
                        <a:rPr kumimoji="1" lang="en-US" altLang="zh-CN" b="0"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m:rPr>
                              <m:sty m:val="p"/>
                            </m:rPr>
                            <a:rPr kumimoji="1" lang="el-GR" altLang="zh-CN" i="1">
                              <a:latin typeface="Cambria Math" panose="02040503050406030204" pitchFamily="18" charset="0"/>
                              <a:ea typeface="Cambria Math" panose="02040503050406030204" pitchFamily="18" charset="0"/>
                            </a:rPr>
                            <m:t>α</m:t>
                          </m:r>
                        </m:sub>
                      </m:sSub>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𝐴</m:t>
                          </m:r>
                        </m:e>
                        <m:sub>
                          <m:r>
                            <a:rPr kumimoji="1" lang="en-US" altLang="zh-CN" b="0" i="1">
                              <a:latin typeface="Cambria Math" panose="02040503050406030204" pitchFamily="18" charset="0"/>
                            </a:rPr>
                            <m:t>1</m:t>
                          </m:r>
                        </m:sub>
                      </m:sSub>
                      <m:r>
                        <a:rPr kumimoji="1" lang="en-US" altLang="zh-CN" b="0"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𝐷</m:t>
                          </m:r>
                        </m:e>
                        <m:sub>
                          <m:r>
                            <m:rPr>
                              <m:sty m:val="p"/>
                            </m:rPr>
                            <a:rPr kumimoji="1" lang="el-GR" altLang="zh-CN" i="1">
                              <a:latin typeface="Cambria Math" panose="02040503050406030204" pitchFamily="18" charset="0"/>
                              <a:ea typeface="Cambria Math" panose="02040503050406030204" pitchFamily="18" charset="0"/>
                            </a:rPr>
                            <m:t>α</m:t>
                          </m:r>
                        </m:sub>
                      </m:sSub>
                      <m:r>
                        <a:rPr kumimoji="1" lang="zh-CN" altLang="en-US" b="0" i="1">
                          <a:latin typeface="Cambria Math" panose="02040503050406030204" pitchFamily="18" charset="0"/>
                          <a:ea typeface="Cambria Math" panose="02040503050406030204" pitchFamily="18" charset="0"/>
                        </a:rPr>
                        <m:t> </m:t>
                      </m:r>
                      <m:r>
                        <a:rPr kumimoji="1" lang="en-US" altLang="zh-CN" b="0" i="1">
                          <a:latin typeface="Cambria Math" panose="02040503050406030204" pitchFamily="18" charset="0"/>
                        </a:rPr>
                        <m:t>(6)</m:t>
                      </m:r>
                    </m:oMath>
                  </m:oMathPara>
                </a14:m>
                <a:endParaRPr kumimoji="1" lang="en-US" altLang="zh-CN" b="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𝑋</m:t>
                          </m:r>
                        </m:e>
                        <m:sub>
                          <m:r>
                            <a:rPr kumimoji="1" lang="en-US" altLang="zh-CN" b="0" i="1">
                              <a:latin typeface="Cambria Math" panose="02040503050406030204" pitchFamily="18" charset="0"/>
                            </a:rPr>
                            <m:t>2</m:t>
                          </m:r>
                        </m:sub>
                      </m:sSub>
                      <m:r>
                        <a:rPr kumimoji="1" lang="en-US" altLang="zh-CN" b="0"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l-GR" altLang="zh-CN" i="1">
                              <a:latin typeface="Cambria Math" panose="02040503050406030204" pitchFamily="18" charset="0"/>
                              <a:ea typeface="Cambria Math" panose="02040503050406030204" pitchFamily="18" charset="0"/>
                            </a:rPr>
                            <m:t>𝛽</m:t>
                          </m:r>
                        </m:sub>
                      </m:sSub>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𝐴</m:t>
                          </m:r>
                        </m:e>
                        <m:sub>
                          <m:r>
                            <a:rPr kumimoji="1" lang="en-US" altLang="zh-CN" b="0" i="1">
                              <a:latin typeface="Cambria Math" panose="02040503050406030204" pitchFamily="18" charset="0"/>
                            </a:rPr>
                            <m:t>1</m:t>
                          </m:r>
                        </m:sub>
                      </m:sSub>
                      <m:r>
                        <a:rPr kumimoji="1" lang="en-US" altLang="zh-CN" b="0"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𝐷</m:t>
                          </m:r>
                        </m:e>
                        <m:sub>
                          <m:r>
                            <a:rPr kumimoji="1" lang="en-US" altLang="zh-CN" i="1">
                              <a:latin typeface="Cambria Math" panose="02040503050406030204" pitchFamily="18" charset="0"/>
                              <a:ea typeface="Cambria Math" panose="02040503050406030204" pitchFamily="18" charset="0"/>
                            </a:rPr>
                            <m:t>𝛽</m:t>
                          </m:r>
                        </m:sub>
                      </m:sSub>
                      <m:r>
                        <a:rPr kumimoji="1" lang="zh-CN" altLang="en-US" b="0" i="1">
                          <a:latin typeface="Cambria Math" panose="02040503050406030204" pitchFamily="18" charset="0"/>
                          <a:ea typeface="Cambria Math" panose="02040503050406030204" pitchFamily="18" charset="0"/>
                        </a:rPr>
                        <m:t> </m:t>
                      </m:r>
                      <m:r>
                        <a:rPr kumimoji="1" lang="en-US" altLang="zh-CN" b="0" i="1">
                          <a:latin typeface="Cambria Math" panose="02040503050406030204" pitchFamily="18" charset="0"/>
                        </a:rPr>
                        <m:t>(7)</m:t>
                      </m:r>
                    </m:oMath>
                  </m:oMathPara>
                </a14:m>
                <a:endParaRPr kumimoji="1" lang="en-US" altLang="zh-CN" b="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𝑋</m:t>
                          </m:r>
                        </m:e>
                        <m:sub>
                          <m:r>
                            <a:rPr kumimoji="1" lang="en-US" altLang="zh-CN" b="0" i="1">
                              <a:latin typeface="Cambria Math" panose="02040503050406030204" pitchFamily="18" charset="0"/>
                            </a:rPr>
                            <m:t>3</m:t>
                          </m:r>
                        </m:sub>
                      </m:sSub>
                      <m:r>
                        <a:rPr kumimoji="1" lang="en-US" altLang="zh-CN" b="0"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l-GR" altLang="zh-CN" i="1">
                              <a:latin typeface="Cambria Math" panose="02040503050406030204" pitchFamily="18" charset="0"/>
                              <a:ea typeface="Cambria Math" panose="02040503050406030204" pitchFamily="18" charset="0"/>
                            </a:rPr>
                            <m:t>𝛿</m:t>
                          </m:r>
                        </m:sub>
                      </m:sSub>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𝐴</m:t>
                          </m:r>
                        </m:e>
                        <m:sub>
                          <m:r>
                            <a:rPr kumimoji="1" lang="en-US" altLang="zh-CN" b="0" i="1">
                              <a:latin typeface="Cambria Math" panose="02040503050406030204" pitchFamily="18" charset="0"/>
                            </a:rPr>
                            <m:t>1</m:t>
                          </m:r>
                        </m:sub>
                      </m:sSub>
                      <m:r>
                        <a:rPr kumimoji="1" lang="en-US" altLang="zh-CN" b="0"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𝐷</m:t>
                          </m:r>
                        </m:e>
                        <m:sub>
                          <m:r>
                            <a:rPr kumimoji="1" lang="el-GR" altLang="zh-CN" i="1">
                              <a:latin typeface="Cambria Math" panose="02040503050406030204" pitchFamily="18" charset="0"/>
                              <a:ea typeface="Cambria Math" panose="02040503050406030204" pitchFamily="18" charset="0"/>
                            </a:rPr>
                            <m:t>𝛿</m:t>
                          </m:r>
                        </m:sub>
                      </m:sSub>
                      <m:r>
                        <a:rPr kumimoji="1" lang="zh-CN" altLang="en-US" b="0" i="1">
                          <a:latin typeface="Cambria Math" panose="02040503050406030204" pitchFamily="18" charset="0"/>
                          <a:ea typeface="Cambria Math" panose="02040503050406030204" pitchFamily="18" charset="0"/>
                        </a:rPr>
                        <m:t> </m:t>
                      </m:r>
                      <m:r>
                        <a:rPr kumimoji="1" lang="en-US" altLang="zh-CN" b="0" i="1">
                          <a:latin typeface="Cambria Math" panose="02040503050406030204" pitchFamily="18" charset="0"/>
                        </a:rPr>
                        <m:t>(8)</m:t>
                      </m:r>
                    </m:oMath>
                  </m:oMathPara>
                </a14:m>
                <a:endParaRPr kumimoji="1" lang="en-US" altLang="zh-CN" b="0"/>
              </a:p>
              <a:p>
                <a:pPr marL="0" indent="0">
                  <a:lnSpc>
                    <a:spcPct val="120000"/>
                  </a:lnSpc>
                  <a:buNone/>
                </a:pPr>
                <a14:m>
                  <m:oMathPara xmlns:m="http://schemas.openxmlformats.org/officeDocument/2006/math">
                    <m:oMathParaPr>
                      <m:jc m:val="centerGroup"/>
                    </m:oMathParaPr>
                    <m:oMath xmlns:m="http://schemas.openxmlformats.org/officeDocument/2006/math">
                      <m:r>
                        <a:rPr kumimoji="1" lang="en-US" altLang="zh-CN" b="0" i="1">
                          <a:latin typeface="Cambria Math" panose="02040503050406030204" pitchFamily="18" charset="0"/>
                        </a:rPr>
                        <m:t>𝑋</m:t>
                      </m:r>
                      <m:d>
                        <m:dPr>
                          <m:ctrlPr>
                            <a:rPr kumimoji="1" lang="en-US" altLang="zh-CN" b="0" i="1">
                              <a:latin typeface="Cambria Math" panose="02040503050406030204" pitchFamily="18" charset="0"/>
                            </a:rPr>
                          </m:ctrlPr>
                        </m:dPr>
                        <m:e>
                          <m:r>
                            <a:rPr kumimoji="1" lang="en-US" altLang="zh-CN" b="0" i="1">
                              <a:latin typeface="Cambria Math" panose="02040503050406030204" pitchFamily="18" charset="0"/>
                            </a:rPr>
                            <m:t>𝑡</m:t>
                          </m:r>
                          <m:r>
                            <a:rPr kumimoji="1" lang="en-US" altLang="zh-CN" b="0" i="1">
                              <a:latin typeface="Cambria Math" panose="02040503050406030204" pitchFamily="18" charset="0"/>
                            </a:rPr>
                            <m:t>+1</m:t>
                          </m:r>
                        </m:e>
                      </m:d>
                      <m:r>
                        <a:rPr kumimoji="1" lang="en-US" altLang="zh-CN" b="0" i="1">
                          <a:latin typeface="Cambria Math" panose="02040503050406030204" pitchFamily="18" charset="0"/>
                        </a:rPr>
                        <m:t>=</m:t>
                      </m:r>
                      <m:f>
                        <m:fPr>
                          <m:ctrlPr>
                            <a:rPr kumimoji="1" lang="en-US" altLang="zh-CN" b="0" i="1">
                              <a:latin typeface="Cambria Math" panose="02040503050406030204" pitchFamily="18" charset="0"/>
                            </a:rPr>
                          </m:ctrlPr>
                        </m:fPr>
                        <m:num>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1</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n-US" altLang="zh-CN" i="1">
                                  <a:latin typeface="Cambria Math" panose="02040503050406030204" pitchFamily="18" charset="0"/>
                                </a:rPr>
                                <m:t>2</m:t>
                              </m:r>
                            </m:sub>
                          </m:sSub>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b="0" i="1">
                                  <a:latin typeface="Cambria Math" panose="02040503050406030204" pitchFamily="18" charset="0"/>
                                </a:rPr>
                                <m:t>𝑋</m:t>
                              </m:r>
                            </m:e>
                            <m:sub>
                              <m:r>
                                <a:rPr kumimoji="1" lang="en-US" altLang="zh-CN" b="0" i="1">
                                  <a:latin typeface="Cambria Math" panose="02040503050406030204" pitchFamily="18" charset="0"/>
                                </a:rPr>
                                <m:t>3</m:t>
                              </m:r>
                            </m:sub>
                          </m:sSub>
                        </m:num>
                        <m:den>
                          <m:r>
                            <a:rPr kumimoji="1" lang="en-US" altLang="zh-CN" b="0" i="1">
                              <a:latin typeface="Cambria Math" panose="02040503050406030204" pitchFamily="18" charset="0"/>
                            </a:rPr>
                            <m:t>3</m:t>
                          </m:r>
                        </m:den>
                      </m:f>
                      <m:r>
                        <a:rPr kumimoji="1" lang="en-US" altLang="zh-CN" b="0" i="0">
                          <a:latin typeface="Cambria Math" panose="02040503050406030204" pitchFamily="18" charset="0"/>
                        </a:rPr>
                        <m:t> (9)</m:t>
                      </m:r>
                    </m:oMath>
                  </m:oMathPara>
                </a14:m>
                <a:endParaRPr kumimoji="1" lang="en-US" altLang="zh-CN" b="0"/>
              </a:p>
              <a:p>
                <a:pPr marL="0" indent="0">
                  <a:lnSpc>
                    <a:spcPct val="120000"/>
                  </a:lnSpc>
                  <a:buNone/>
                </a:pPr>
                <a:r>
                  <a:rPr kumimoji="1" lang="zh-CN" altLang="en-US"/>
                  <a:t>其中 </a:t>
                </a:r>
                <a14:m>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𝐷</m:t>
                        </m:r>
                      </m:e>
                      <m:sub>
                        <m:r>
                          <m:rPr>
                            <m:sty m:val="p"/>
                          </m:rPr>
                          <a:rPr kumimoji="1" lang="el-GR" altLang="zh-CN" b="0" i="1">
                            <a:latin typeface="Cambria Math" panose="02040503050406030204" pitchFamily="18" charset="0"/>
                            <a:ea typeface="Cambria Math" panose="02040503050406030204" pitchFamily="18" charset="0"/>
                          </a:rPr>
                          <m:t>α</m:t>
                        </m:r>
                      </m:sub>
                    </m:sSub>
                    <m:r>
                      <a:rPr kumimoji="1" lang="en-US" altLang="zh-CN" b="0"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𝐷</m:t>
                        </m:r>
                      </m:e>
                      <m:sub>
                        <m:r>
                          <a:rPr kumimoji="1" lang="en-US" altLang="zh-CN" i="1">
                            <a:latin typeface="Cambria Math" panose="02040503050406030204" pitchFamily="18" charset="0"/>
                            <a:ea typeface="Cambria Math" panose="02040503050406030204" pitchFamily="18" charset="0"/>
                          </a:rPr>
                          <m:t>𝛽</m:t>
                        </m:r>
                      </m:sub>
                    </m:sSub>
                    <m:r>
                      <a:rPr kumimoji="1" lang="en-US" altLang="zh-CN" b="0"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𝐷</m:t>
                        </m:r>
                      </m:e>
                      <m:sub>
                        <m:r>
                          <a:rPr kumimoji="1" lang="el-GR" altLang="zh-CN" i="1">
                            <a:latin typeface="Cambria Math" panose="02040503050406030204" pitchFamily="18" charset="0"/>
                            <a:ea typeface="Cambria Math" panose="02040503050406030204" pitchFamily="18" charset="0"/>
                          </a:rPr>
                          <m:t>𝛿</m:t>
                        </m:r>
                      </m:sub>
                    </m:sSub>
                  </m:oMath>
                </a14:m>
                <a:r>
                  <a:rPr kumimoji="1" lang="en-US" altLang="zh-CN"/>
                  <a:t> </a:t>
                </a:r>
                <a:r>
                  <a:rPr kumimoji="1" lang="zh-CN" altLang="en-US"/>
                  <a:t>表示</a:t>
                </a:r>
                <a:r>
                  <a:rPr kumimoji="1" lang="en-US" altLang="zh-CN"/>
                  <a:t> </a:t>
                </a:r>
                <a14:m>
                  <m:oMath xmlns:m="http://schemas.openxmlformats.org/officeDocument/2006/math">
                    <m:r>
                      <a:rPr kumimoji="1" lang="zh-CN" altLang="en-US" i="1">
                        <a:latin typeface="Cambria Math" panose="02040503050406030204" pitchFamily="18" charset="0"/>
                      </a:rPr>
                      <m:t>𝛼</m:t>
                    </m:r>
                    <m:r>
                      <a:rPr kumimoji="1" lang="en-US" altLang="zh-CN" i="1">
                        <a:latin typeface="Cambria Math" panose="02040503050406030204" pitchFamily="18" charset="0"/>
                      </a:rPr>
                      <m:t>,</m:t>
                    </m:r>
                    <m:r>
                      <a:rPr kumimoji="1" lang="zh-CN" altLang="en-US" i="1">
                        <a:latin typeface="Cambria Math" panose="02040503050406030204" pitchFamily="18" charset="0"/>
                      </a:rPr>
                      <m:t>𝛽</m:t>
                    </m:r>
                    <m:r>
                      <a:rPr kumimoji="1" lang="en-US" altLang="zh-CN" i="1">
                        <a:latin typeface="Cambria Math" panose="02040503050406030204" pitchFamily="18" charset="0"/>
                      </a:rPr>
                      <m:t>,</m:t>
                    </m:r>
                    <m:r>
                      <a:rPr kumimoji="1" lang="zh-CN" altLang="en-US" i="1">
                        <a:latin typeface="Cambria Math" panose="02040503050406030204" pitchFamily="18" charset="0"/>
                      </a:rPr>
                      <m:t>𝛿</m:t>
                    </m:r>
                  </m:oMath>
                </a14:m>
                <a:r>
                  <a:rPr kumimoji="1" lang="en-US" altLang="zh-CN"/>
                  <a:t> </a:t>
                </a:r>
                <a:r>
                  <a:rPr kumimoji="1" lang="zh-CN" altLang="en-US"/>
                  <a:t>和当前灰狼的距离，</a:t>
                </a:r>
                <a:r>
                  <a:rPr kumimoji="1" lang="en-US" altLang="zh-CN"/>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m:rPr>
                            <m:sty m:val="p"/>
                          </m:rPr>
                          <a:rPr kumimoji="1" lang="el-GR" altLang="zh-CN" i="1">
                            <a:latin typeface="Cambria Math" panose="02040503050406030204" pitchFamily="18" charset="0"/>
                            <a:ea typeface="Cambria Math" panose="02040503050406030204" pitchFamily="18" charset="0"/>
                          </a:rPr>
                          <m:t>α</m:t>
                        </m:r>
                      </m:sub>
                    </m:sSub>
                    <m:r>
                      <a:rPr kumimoji="1" lang="en-US" altLang="zh-CN" b="0"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l-GR" altLang="zh-CN" i="1">
                            <a:latin typeface="Cambria Math" panose="02040503050406030204" pitchFamily="18" charset="0"/>
                            <a:ea typeface="Cambria Math" panose="02040503050406030204" pitchFamily="18" charset="0"/>
                          </a:rPr>
                          <m:t>𝛽</m:t>
                        </m:r>
                      </m:sub>
                    </m:sSub>
                    <m:r>
                      <a:rPr kumimoji="1" lang="en-US" altLang="zh-CN" b="0"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𝑋</m:t>
                        </m:r>
                      </m:e>
                      <m:sub>
                        <m:r>
                          <a:rPr kumimoji="1" lang="el-GR" altLang="zh-CN" i="1">
                            <a:latin typeface="Cambria Math" panose="02040503050406030204" pitchFamily="18" charset="0"/>
                            <a:ea typeface="Cambria Math" panose="02040503050406030204" pitchFamily="18" charset="0"/>
                          </a:rPr>
                          <m:t>𝛿</m:t>
                        </m:r>
                      </m:sub>
                    </m:sSub>
                  </m:oMath>
                </a14:m>
                <a:r>
                  <a:rPr kumimoji="1" lang="en-US" altLang="zh-CN" b="0"/>
                  <a:t> </a:t>
                </a:r>
                <a:r>
                  <a:rPr kumimoji="1" lang="zh-CN" altLang="en-US" b="0"/>
                  <a:t>表示 </a:t>
                </a:r>
                <a14:m>
                  <m:oMath xmlns:m="http://schemas.openxmlformats.org/officeDocument/2006/math">
                    <m:r>
                      <a:rPr kumimoji="1" lang="zh-CN" altLang="en-US" i="1">
                        <a:latin typeface="Cambria Math" panose="02040503050406030204" pitchFamily="18" charset="0"/>
                      </a:rPr>
                      <m:t>𝛼</m:t>
                    </m:r>
                    <m:r>
                      <a:rPr kumimoji="1" lang="en-US" altLang="zh-CN" i="1">
                        <a:latin typeface="Cambria Math" panose="02040503050406030204" pitchFamily="18" charset="0"/>
                      </a:rPr>
                      <m:t>,</m:t>
                    </m:r>
                    <m:r>
                      <a:rPr kumimoji="1" lang="zh-CN" altLang="en-US" i="1">
                        <a:latin typeface="Cambria Math" panose="02040503050406030204" pitchFamily="18" charset="0"/>
                      </a:rPr>
                      <m:t>𝛽</m:t>
                    </m:r>
                    <m:r>
                      <a:rPr kumimoji="1" lang="en-US" altLang="zh-CN" i="1">
                        <a:latin typeface="Cambria Math" panose="02040503050406030204" pitchFamily="18" charset="0"/>
                      </a:rPr>
                      <m:t>,</m:t>
                    </m:r>
                    <m:r>
                      <a:rPr kumimoji="1" lang="zh-CN" altLang="en-US" i="1">
                        <a:latin typeface="Cambria Math" panose="02040503050406030204" pitchFamily="18" charset="0"/>
                      </a:rPr>
                      <m:t>𝛿</m:t>
                    </m:r>
                  </m:oMath>
                </a14:m>
                <a:r>
                  <a:rPr kumimoji="1" lang="en-US" altLang="zh-CN"/>
                  <a:t> </a:t>
                </a:r>
                <a:r>
                  <a:rPr kumimoji="1" lang="zh-CN" altLang="en-US"/>
                  <a:t>的当前位置，</a:t>
                </a:r>
                <a:r>
                  <a:rPr kumimoji="1" lang="en-US" altLang="zh-CN"/>
                  <a:t> </a:t>
                </a:r>
                <a14:m>
                  <m:oMath xmlns:m="http://schemas.openxmlformats.org/officeDocument/2006/math">
                    <m:r>
                      <a:rPr kumimoji="1" lang="en-US" altLang="zh-CN" i="1">
                        <a:latin typeface="Cambria Math" panose="02040503050406030204" pitchFamily="18" charset="0"/>
                      </a:rPr>
                      <m:t>𝐴</m:t>
                    </m:r>
                    <m:r>
                      <a:rPr kumimoji="1" lang="en-US" altLang="zh-CN" b="0" i="1">
                        <a:latin typeface="Cambria Math" panose="02040503050406030204" pitchFamily="18" charset="0"/>
                      </a:rPr>
                      <m:t>,</m:t>
                    </m:r>
                    <m:r>
                      <a:rPr kumimoji="1" lang="en-US" altLang="zh-CN" b="0" i="1">
                        <a:latin typeface="Cambria Math" panose="02040503050406030204" pitchFamily="18" charset="0"/>
                      </a:rPr>
                      <m:t>𝐶</m:t>
                    </m:r>
                  </m:oMath>
                </a14:m>
                <a:r>
                  <a:rPr kumimoji="1" lang="zh-CN" altLang="en-US" b="0"/>
                  <a:t> 是两个系数，式 </a:t>
                </a:r>
                <a:r>
                  <a:rPr kumimoji="1" lang="en-US" altLang="zh-CN" b="0"/>
                  <a:t>(6-9)</a:t>
                </a:r>
                <a:r>
                  <a:rPr kumimoji="1" lang="zh-CN" altLang="en-US" b="0"/>
                  <a:t> 用于更新当前灰狼在下次迭代时的位置</a:t>
                </a:r>
                <a:endParaRPr kumimoji="1" lang="en-US" altLang="zh-CN" b="0"/>
              </a:p>
              <a:p>
                <a:pPr marL="0" indent="0">
                  <a:buNone/>
                </a:pPr>
                <a:endParaRPr kumimoji="1" lang="en-US" altLang="zh-CN" b="0"/>
              </a:p>
            </p:txBody>
          </p:sp>
        </mc:Choice>
        <mc:Fallback xmlns="">
          <p:sp>
            <p:nvSpPr>
              <p:cNvPr id="3" name="内容占位符 2">
                <a:extLst>
                  <a:ext uri="{FF2B5EF4-FFF2-40B4-BE49-F238E27FC236}">
                    <a16:creationId xmlns:a16="http://schemas.microsoft.com/office/drawing/2014/main" id="{4D60BCFC-67EB-131D-4CF9-7A39FAD5257D}"/>
                  </a:ext>
                </a:extLst>
              </p:cNvPr>
              <p:cNvSpPr>
                <a:spLocks noGrp="1" noRot="1" noChangeAspect="1" noMove="1" noResize="1" noEditPoints="1" noAdjustHandles="1" noChangeArrowheads="1" noChangeShapeType="1" noTextEdit="1"/>
              </p:cNvSpPr>
              <p:nvPr>
                <p:ph idx="1"/>
              </p:nvPr>
            </p:nvSpPr>
            <p:spPr>
              <a:blipFill>
                <a:blip r:embed="rId3"/>
                <a:stretch>
                  <a:fillRect l="-603" t="-290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21A390E-3991-EE27-8B02-88D1FE97DDD2}"/>
              </a:ext>
            </a:extLst>
          </p:cNvPr>
          <p:cNvSpPr>
            <a:spLocks noGrp="1"/>
          </p:cNvSpPr>
          <p:nvPr>
            <p:ph type="sldNum" sz="quarter" idx="12"/>
          </p:nvPr>
        </p:nvSpPr>
        <p:spPr/>
        <p:txBody>
          <a:bodyPr/>
          <a:lstStyle/>
          <a:p>
            <a:fld id="{E9D68B51-128B-304D-856B-3F35CEDA9CB8}" type="slidenum">
              <a:rPr lang="en-US" altLang="zh-CN"/>
              <a:t>13</a:t>
            </a:fld>
            <a:endParaRPr kumimoji="1" lang="zh-CN" altLang="en-US"/>
          </a:p>
        </p:txBody>
      </p:sp>
    </p:spTree>
    <p:extLst>
      <p:ext uri="{BB962C8B-B14F-4D97-AF65-F5344CB8AC3E}">
        <p14:creationId xmlns:p14="http://schemas.microsoft.com/office/powerpoint/2010/main" val="3359447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0E284-C322-606C-4F8D-7DB04FD810A1}"/>
              </a:ext>
            </a:extLst>
          </p:cNvPr>
          <p:cNvSpPr>
            <a:spLocks noGrp="1"/>
          </p:cNvSpPr>
          <p:nvPr>
            <p:ph type="title"/>
          </p:nvPr>
        </p:nvSpPr>
        <p:spPr/>
        <p:txBody>
          <a:bodyPr/>
          <a:lstStyle/>
          <a:p>
            <a:r>
              <a:rPr kumimoji="1" lang="en-US" altLang="zh-CN"/>
              <a:t>2</a:t>
            </a:r>
            <a:r>
              <a:rPr kumimoji="1" lang="zh-CN" altLang="en-US"/>
              <a:t> 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D60BCFC-67EB-131D-4CF9-7A39FAD5257D}"/>
                  </a:ext>
                </a:extLst>
              </p:cNvPr>
              <p:cNvSpPr>
                <a:spLocks noGrp="1"/>
              </p:cNvSpPr>
              <p:nvPr>
                <p:ph idx="1"/>
              </p:nvPr>
            </p:nvSpPr>
            <p:spPr/>
            <p:txBody>
              <a:bodyPr/>
              <a:lstStyle/>
              <a:p>
                <a:pPr marL="0" indent="0">
                  <a:buNone/>
                </a:pPr>
                <a:r>
                  <a:rPr kumimoji="1" lang="en-US" altLang="zh-CN"/>
                  <a:t>GWO</a:t>
                </a:r>
                <a:r>
                  <a:rPr kumimoji="1" lang="zh-CN" altLang="en-US"/>
                  <a:t> </a:t>
                </a:r>
                <a:r>
                  <a:rPr kumimoji="1" lang="en-US" altLang="zh-CN"/>
                  <a:t>—</a:t>
                </a:r>
                <a:r>
                  <a:rPr kumimoji="1" lang="zh-CN" altLang="en-US"/>
                  <a:t> 包围猎物</a:t>
                </a:r>
                <a:endParaRPr kumimoji="1" lang="en-US" altLang="zh-CN"/>
              </a:p>
              <a:p>
                <a:pPr marL="0" indent="0">
                  <a:buNone/>
                </a:pPr>
                <a:r>
                  <a:rPr kumimoji="1" lang="zh-CN" altLang="en-US" b="0"/>
                  <a:t>从图中可以看出，候选解的位置最终落在被 </a:t>
                </a:r>
                <a14:m>
                  <m:oMath xmlns:m="http://schemas.openxmlformats.org/officeDocument/2006/math">
                    <m:r>
                      <a:rPr kumimoji="1" lang="zh-CN" altLang="en-US" i="1">
                        <a:latin typeface="Cambria Math" panose="02040503050406030204" pitchFamily="18" charset="0"/>
                      </a:rPr>
                      <m:t>𝛼</m:t>
                    </m:r>
                    <m:r>
                      <a:rPr kumimoji="1" lang="en-US" altLang="zh-CN" i="1">
                        <a:latin typeface="Cambria Math" panose="02040503050406030204" pitchFamily="18" charset="0"/>
                      </a:rPr>
                      <m:t>,</m:t>
                    </m:r>
                    <m:r>
                      <a:rPr kumimoji="1" lang="zh-CN" altLang="en-US" i="1">
                        <a:latin typeface="Cambria Math" panose="02040503050406030204" pitchFamily="18" charset="0"/>
                      </a:rPr>
                      <m:t>𝛽</m:t>
                    </m:r>
                    <m:r>
                      <a:rPr kumimoji="1" lang="en-US" altLang="zh-CN" i="1">
                        <a:latin typeface="Cambria Math" panose="02040503050406030204" pitchFamily="18" charset="0"/>
                      </a:rPr>
                      <m:t>,</m:t>
                    </m:r>
                    <m:r>
                      <a:rPr kumimoji="1" lang="zh-CN" altLang="en-US" i="1">
                        <a:latin typeface="Cambria Math" panose="02040503050406030204" pitchFamily="18" charset="0"/>
                      </a:rPr>
                      <m:t>𝛿</m:t>
                    </m:r>
                  </m:oMath>
                </a14:m>
                <a:r>
                  <a:rPr kumimoji="1" lang="zh-CN" altLang="en-US" b="0"/>
                  <a:t> 定义的随机圆内，总的来说，</a:t>
                </a:r>
                <a14:m>
                  <m:oMath xmlns:m="http://schemas.openxmlformats.org/officeDocument/2006/math">
                    <m:r>
                      <a:rPr kumimoji="1" lang="zh-CN" altLang="en-US" i="1">
                        <a:latin typeface="Cambria Math" panose="02040503050406030204" pitchFamily="18" charset="0"/>
                      </a:rPr>
                      <m:t>𝛼</m:t>
                    </m:r>
                    <m:r>
                      <a:rPr kumimoji="1" lang="en-US" altLang="zh-CN" i="1">
                        <a:latin typeface="Cambria Math" panose="02040503050406030204" pitchFamily="18" charset="0"/>
                      </a:rPr>
                      <m:t>,</m:t>
                    </m:r>
                    <m:r>
                      <a:rPr kumimoji="1" lang="zh-CN" altLang="en-US" i="1">
                        <a:latin typeface="Cambria Math" panose="02040503050406030204" pitchFamily="18" charset="0"/>
                      </a:rPr>
                      <m:t>𝛽</m:t>
                    </m:r>
                    <m:r>
                      <a:rPr kumimoji="1" lang="en-US" altLang="zh-CN" i="1">
                        <a:latin typeface="Cambria Math" panose="02040503050406030204" pitchFamily="18" charset="0"/>
                      </a:rPr>
                      <m:t>,</m:t>
                    </m:r>
                    <m:r>
                      <a:rPr kumimoji="1" lang="zh-CN" altLang="en-US" i="1">
                        <a:latin typeface="Cambria Math" panose="02040503050406030204" pitchFamily="18" charset="0"/>
                      </a:rPr>
                      <m:t>𝛿</m:t>
                    </m:r>
                  </m:oMath>
                </a14:m>
                <a:r>
                  <a:rPr kumimoji="1" lang="zh-CN" altLang="en-US"/>
                  <a:t> 需首先预测出猎物（潜在最优解）的大致位置，然后其他候选狼在三只狼的指挥下不断更新它们的位置。</a:t>
                </a:r>
                <a:endParaRPr kumimoji="1" lang="en-US" altLang="zh-CN" b="0"/>
              </a:p>
              <a:p>
                <a:pPr marL="0" indent="0">
                  <a:buNone/>
                </a:pPr>
                <a:endParaRPr kumimoji="1" lang="zh-CN" altLang="en-US"/>
              </a:p>
            </p:txBody>
          </p:sp>
        </mc:Choice>
        <mc:Fallback xmlns="">
          <p:sp>
            <p:nvSpPr>
              <p:cNvPr id="3" name="内容占位符 2">
                <a:extLst>
                  <a:ext uri="{FF2B5EF4-FFF2-40B4-BE49-F238E27FC236}">
                    <a16:creationId xmlns:a16="http://schemas.microsoft.com/office/drawing/2014/main" id="{4D60BCFC-67EB-131D-4CF9-7A39FAD5257D}"/>
                  </a:ext>
                </a:extLst>
              </p:cNvPr>
              <p:cNvSpPr>
                <a:spLocks noGrp="1" noRot="1" noChangeAspect="1" noMove="1" noResize="1" noEditPoints="1" noAdjustHandles="1" noChangeArrowheads="1" noChangeShapeType="1" noTextEdit="1"/>
              </p:cNvSpPr>
              <p:nvPr>
                <p:ph idx="1"/>
              </p:nvPr>
            </p:nvSpPr>
            <p:spPr>
              <a:blipFill>
                <a:blip r:embed="rId3"/>
                <a:stretch>
                  <a:fillRect l="-1206" t="-2907" r="-48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21A390E-3991-EE27-8B02-88D1FE97DDD2}"/>
              </a:ext>
            </a:extLst>
          </p:cNvPr>
          <p:cNvSpPr>
            <a:spLocks noGrp="1"/>
          </p:cNvSpPr>
          <p:nvPr>
            <p:ph type="sldNum" sz="quarter" idx="12"/>
          </p:nvPr>
        </p:nvSpPr>
        <p:spPr/>
        <p:txBody>
          <a:bodyPr/>
          <a:lstStyle/>
          <a:p>
            <a:fld id="{E9D68B51-128B-304D-856B-3F35CEDA9CB8}" type="slidenum">
              <a:rPr lang="en-US" altLang="zh-CN"/>
              <a:t>14</a:t>
            </a:fld>
            <a:endParaRPr kumimoji="1" lang="zh-CN" altLang="en-US"/>
          </a:p>
        </p:txBody>
      </p:sp>
      <p:pic>
        <p:nvPicPr>
          <p:cNvPr id="3076" name="Picture 4">
            <a:extLst>
              <a:ext uri="{FF2B5EF4-FFF2-40B4-BE49-F238E27FC236}">
                <a16:creationId xmlns:a16="http://schemas.microsoft.com/office/drawing/2014/main" id="{1FAD796F-A9FA-34F1-71D1-F39F1FEE2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069" y="3687814"/>
            <a:ext cx="4831862" cy="2851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134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0E284-C322-606C-4F8D-7DB04FD810A1}"/>
              </a:ext>
            </a:extLst>
          </p:cNvPr>
          <p:cNvSpPr>
            <a:spLocks noGrp="1"/>
          </p:cNvSpPr>
          <p:nvPr>
            <p:ph type="title"/>
          </p:nvPr>
        </p:nvSpPr>
        <p:spPr/>
        <p:txBody>
          <a:bodyPr/>
          <a:lstStyle/>
          <a:p>
            <a:r>
              <a:rPr kumimoji="1" lang="en-US" altLang="zh-CN"/>
              <a:t>2</a:t>
            </a:r>
            <a:r>
              <a:rPr kumimoji="1" lang="zh-CN" altLang="en-US"/>
              <a:t> 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D60BCFC-67EB-131D-4CF9-7A39FAD5257D}"/>
                  </a:ext>
                </a:extLst>
              </p:cNvPr>
              <p:cNvSpPr>
                <a:spLocks noGrp="1"/>
              </p:cNvSpPr>
              <p:nvPr>
                <p:ph idx="1"/>
              </p:nvPr>
            </p:nvSpPr>
            <p:spPr/>
            <p:txBody>
              <a:bodyPr/>
              <a:lstStyle/>
              <a:p>
                <a:pPr marL="0" indent="0">
                  <a:buNone/>
                </a:pPr>
                <a:r>
                  <a:rPr kumimoji="1" lang="en-US" altLang="zh-CN"/>
                  <a:t>GWO</a:t>
                </a:r>
                <a:r>
                  <a:rPr kumimoji="1" lang="zh-CN" altLang="en-US"/>
                  <a:t> </a:t>
                </a:r>
                <a:r>
                  <a:rPr kumimoji="1" lang="en-US" altLang="zh-CN"/>
                  <a:t>—</a:t>
                </a:r>
                <a:r>
                  <a:rPr kumimoji="1" lang="zh-CN" altLang="en-US"/>
                  <a:t> 攻击猎物</a:t>
                </a:r>
                <a:endParaRPr kumimoji="1" lang="en-US" altLang="zh-CN"/>
              </a:p>
              <a:p>
                <a:pPr marL="0" indent="0">
                  <a:buNone/>
                </a:pPr>
                <a:r>
                  <a:rPr kumimoji="1" lang="zh-CN" altLang="en-US"/>
                  <a:t>我们回到上面的公式：</a:t>
                </a:r>
                <a:endParaRPr kumimoji="1" lang="en-US" altLang="zh-CN"/>
              </a:p>
              <a:p>
                <a:pPr marL="0" indent="0">
                  <a:buNone/>
                </a:pPr>
                <a14:m>
                  <m:oMathPara xmlns:m="http://schemas.openxmlformats.org/officeDocument/2006/math">
                    <m:oMathParaPr>
                      <m:jc m:val="centerGroup"/>
                    </m:oMathParaPr>
                    <m:oMath xmlns:m="http://schemas.openxmlformats.org/officeDocument/2006/math">
                      <m:r>
                        <a:rPr kumimoji="1" lang="en-US" altLang="zh-CN" b="0" i="1">
                          <a:latin typeface="Cambria Math" panose="02040503050406030204" pitchFamily="18" charset="0"/>
                        </a:rPr>
                        <m:t>𝐴</m:t>
                      </m:r>
                      <m:r>
                        <a:rPr kumimoji="1" lang="en-US" altLang="zh-CN" b="0" i="1">
                          <a:latin typeface="Cambria Math" panose="02040503050406030204" pitchFamily="18" charset="0"/>
                        </a:rPr>
                        <m:t>=2∗</m:t>
                      </m:r>
                      <m:r>
                        <a:rPr kumimoji="1" lang="en-US" altLang="zh-CN" b="0" i="1">
                          <a:latin typeface="Cambria Math" panose="02040503050406030204" pitchFamily="18" charset="0"/>
                        </a:rPr>
                        <m:t>𝑎</m:t>
                      </m:r>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𝑟</m:t>
                          </m:r>
                        </m:e>
                        <m:sub>
                          <m:r>
                            <a:rPr kumimoji="1" lang="en-US" altLang="zh-CN" b="0" i="1">
                              <a:latin typeface="Cambria Math" panose="02040503050406030204" pitchFamily="18" charset="0"/>
                            </a:rPr>
                            <m:t>1</m:t>
                          </m:r>
                        </m:sub>
                      </m:sSub>
                      <m:r>
                        <a:rPr kumimoji="1" lang="en-US" altLang="zh-CN" b="0" i="1">
                          <a:latin typeface="Cambria Math" panose="02040503050406030204" pitchFamily="18" charset="0"/>
                        </a:rPr>
                        <m:t>−</m:t>
                      </m:r>
                      <m:r>
                        <a:rPr kumimoji="1" lang="en-US" altLang="zh-CN" b="0" i="1">
                          <a:latin typeface="Cambria Math" panose="02040503050406030204" pitchFamily="18" charset="0"/>
                        </a:rPr>
                        <m:t>𝑎</m:t>
                      </m:r>
                    </m:oMath>
                  </m:oMathPara>
                </a14:m>
                <a:endParaRPr kumimoji="1" lang="en-US" altLang="zh-CN"/>
              </a:p>
              <a:p>
                <a:pPr marL="0" indent="0">
                  <a:buNone/>
                </a:pPr>
                <a:r>
                  <a:rPr kumimoji="1" lang="zh-CN" altLang="en-US"/>
                  <a:t>因为 </a:t>
                </a:r>
                <a14:m>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𝑟</m:t>
                        </m:r>
                      </m:e>
                      <m:sub>
                        <m:r>
                          <a:rPr kumimoji="1" lang="en-US" altLang="zh-CN" b="0" i="1">
                            <a:latin typeface="Cambria Math" panose="02040503050406030204" pitchFamily="18" charset="0"/>
                          </a:rPr>
                          <m:t>1</m:t>
                        </m:r>
                      </m:sub>
                    </m:sSub>
                    <m:r>
                      <a:rPr kumimoji="1" lang="en-US" altLang="zh-CN" b="0" i="1">
                        <a:latin typeface="Cambria Math" panose="02040503050406030204" pitchFamily="18" charset="0"/>
                        <a:ea typeface="Cambria Math" panose="02040503050406030204" pitchFamily="18" charset="0"/>
                      </a:rPr>
                      <m:t>∈[0,1]</m:t>
                    </m:r>
                  </m:oMath>
                </a14:m>
                <a:r>
                  <a:rPr kumimoji="1" lang="zh-CN" altLang="en-US" b="0"/>
                  <a:t>，所以 </a:t>
                </a:r>
                <a14:m>
                  <m:oMath xmlns:m="http://schemas.openxmlformats.org/officeDocument/2006/math">
                    <m:r>
                      <a:rPr kumimoji="1" lang="en-US" altLang="zh-CN" b="0" i="1">
                        <a:latin typeface="Cambria Math" panose="02040503050406030204" pitchFamily="18" charset="0"/>
                      </a:rPr>
                      <m:t>𝐴</m:t>
                    </m:r>
                    <m:r>
                      <a:rPr kumimoji="1" lang="en-US" altLang="zh-CN" i="1">
                        <a:latin typeface="Cambria Math" panose="02040503050406030204" pitchFamily="18" charset="0"/>
                        <a:ea typeface="Cambria Math" panose="02040503050406030204" pitchFamily="18" charset="0"/>
                      </a:rPr>
                      <m:t>∈</m:t>
                    </m:r>
                    <m:d>
                      <m:dPr>
                        <m:begChr m:val="["/>
                        <m:endChr m:val="]"/>
                        <m:ctrlPr>
                          <a:rPr kumimoji="1" lang="en-US" altLang="zh-CN" b="0" i="1">
                            <a:latin typeface="Cambria Math" panose="02040503050406030204" pitchFamily="18" charset="0"/>
                            <a:ea typeface="Cambria Math" panose="02040503050406030204" pitchFamily="18" charset="0"/>
                          </a:rPr>
                        </m:ctrlPr>
                      </m:dPr>
                      <m:e>
                        <m:r>
                          <a:rPr kumimoji="1" lang="en-US" altLang="zh-CN" b="0" i="1">
                            <a:latin typeface="Cambria Math" panose="02040503050406030204" pitchFamily="18" charset="0"/>
                            <a:ea typeface="Cambria Math" panose="02040503050406030204" pitchFamily="18" charset="0"/>
                          </a:rPr>
                          <m:t>−</m:t>
                        </m:r>
                        <m:r>
                          <a:rPr kumimoji="1" lang="en-US" altLang="zh-CN" b="0" i="1">
                            <a:latin typeface="Cambria Math" panose="02040503050406030204" pitchFamily="18" charset="0"/>
                            <a:ea typeface="Cambria Math" panose="02040503050406030204" pitchFamily="18" charset="0"/>
                          </a:rPr>
                          <m:t>𝑎</m:t>
                        </m:r>
                        <m:r>
                          <a:rPr kumimoji="1" lang="en-US" altLang="zh-CN" b="0" i="1">
                            <a:latin typeface="Cambria Math" panose="02040503050406030204" pitchFamily="18" charset="0"/>
                            <a:ea typeface="Cambria Math" panose="02040503050406030204" pitchFamily="18" charset="0"/>
                          </a:rPr>
                          <m:t>,</m:t>
                        </m:r>
                        <m:r>
                          <a:rPr kumimoji="1" lang="en-US" altLang="zh-CN" b="0" i="1">
                            <a:latin typeface="Cambria Math" panose="02040503050406030204" pitchFamily="18" charset="0"/>
                            <a:ea typeface="Cambria Math" panose="02040503050406030204" pitchFamily="18" charset="0"/>
                          </a:rPr>
                          <m:t>𝑎</m:t>
                        </m:r>
                      </m:e>
                    </m:d>
                  </m:oMath>
                </a14:m>
                <a:r>
                  <a:rPr kumimoji="1" lang="zh-CN" altLang="en-US" b="0"/>
                  <a:t>，</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𝑎</m:t>
                    </m:r>
                  </m:oMath>
                </a14:m>
                <a:r>
                  <a:rPr kumimoji="1" lang="zh-CN" altLang="en-US" b="0"/>
                  <a:t> 会随着迭代次数从</a:t>
                </a:r>
                <a:r>
                  <a:rPr kumimoji="1" lang="zh-CN" altLang="en-US"/>
                  <a:t> </a:t>
                </a:r>
                <a:r>
                  <a:rPr kumimoji="1" lang="en-US" altLang="zh-CN"/>
                  <a:t>2</a:t>
                </a:r>
                <a:r>
                  <a:rPr kumimoji="1" lang="zh-CN" altLang="en-US"/>
                  <a:t> 线性减小到 </a:t>
                </a:r>
                <a:r>
                  <a:rPr kumimoji="1" lang="en-US" altLang="zh-CN"/>
                  <a:t>0</a:t>
                </a:r>
                <a:r>
                  <a:rPr kumimoji="1" lang="zh-CN" altLang="en-US"/>
                  <a:t>，如图所示，当 </a:t>
                </a:r>
                <a14:m>
                  <m:oMath xmlns:m="http://schemas.openxmlformats.org/officeDocument/2006/math">
                    <m:d>
                      <m:dPr>
                        <m:begChr m:val="|"/>
                        <m:endChr m:val="|"/>
                        <m:ctrlPr>
                          <a:rPr kumimoji="1" lang="en-US" altLang="zh-CN" b="0" i="1">
                            <a:latin typeface="Cambria Math" panose="02040503050406030204" pitchFamily="18" charset="0"/>
                          </a:rPr>
                        </m:ctrlPr>
                      </m:dPr>
                      <m:e>
                        <m:r>
                          <a:rPr kumimoji="1" lang="en-US" altLang="zh-CN" i="1">
                            <a:latin typeface="Cambria Math" panose="02040503050406030204" pitchFamily="18" charset="0"/>
                          </a:rPr>
                          <m:t>𝐴</m:t>
                        </m:r>
                      </m:e>
                    </m:d>
                    <m:r>
                      <a:rPr kumimoji="1" lang="en-US" altLang="zh-CN" b="0" i="1">
                        <a:latin typeface="Cambria Math" panose="02040503050406030204" pitchFamily="18" charset="0"/>
                      </a:rPr>
                      <m:t>&lt;1</m:t>
                    </m:r>
                  </m:oMath>
                </a14:m>
                <a:r>
                  <a:rPr kumimoji="1" lang="zh-CN" altLang="en-US" b="0"/>
                  <a:t> 时，狼群会聚集攻击猎物，当 </a:t>
                </a:r>
                <a14:m>
                  <m:oMath xmlns:m="http://schemas.openxmlformats.org/officeDocument/2006/math">
                    <m:d>
                      <m:dPr>
                        <m:begChr m:val="|"/>
                        <m:endChr m:val="|"/>
                        <m:ctrlPr>
                          <a:rPr kumimoji="1" lang="en-US" altLang="zh-CN" i="1">
                            <a:latin typeface="Cambria Math" panose="02040503050406030204" pitchFamily="18" charset="0"/>
                          </a:rPr>
                        </m:ctrlPr>
                      </m:dPr>
                      <m:e>
                        <m:r>
                          <a:rPr kumimoji="1" lang="en-US" altLang="zh-CN" i="1">
                            <a:latin typeface="Cambria Math" panose="02040503050406030204" pitchFamily="18" charset="0"/>
                          </a:rPr>
                          <m:t>𝐴</m:t>
                        </m:r>
                      </m:e>
                    </m:d>
                    <m:r>
                      <a:rPr kumimoji="1" lang="en-US" altLang="zh-CN" b="0" i="1">
                        <a:latin typeface="Cambria Math" panose="02040503050406030204" pitchFamily="18" charset="0"/>
                      </a:rPr>
                      <m:t>&gt;</m:t>
                    </m:r>
                    <m:r>
                      <a:rPr kumimoji="1" lang="en-US" altLang="zh-CN" i="1">
                        <a:latin typeface="Cambria Math" panose="02040503050406030204" pitchFamily="18" charset="0"/>
                      </a:rPr>
                      <m:t>1</m:t>
                    </m:r>
                  </m:oMath>
                </a14:m>
                <a:r>
                  <a:rPr kumimoji="1" lang="zh-CN" altLang="en-US" b="0"/>
                  <a:t> 时，狼群会分散开寻找更合适的猎物。</a:t>
                </a:r>
                <a:endParaRPr kumimoji="1" lang="en-US" altLang="zh-CN" b="0"/>
              </a:p>
            </p:txBody>
          </p:sp>
        </mc:Choice>
        <mc:Fallback xmlns="">
          <p:sp>
            <p:nvSpPr>
              <p:cNvPr id="3" name="内容占位符 2">
                <a:extLst>
                  <a:ext uri="{FF2B5EF4-FFF2-40B4-BE49-F238E27FC236}">
                    <a16:creationId xmlns:a16="http://schemas.microsoft.com/office/drawing/2014/main" id="{4D60BCFC-67EB-131D-4CF9-7A39FAD5257D}"/>
                  </a:ext>
                </a:extLst>
              </p:cNvPr>
              <p:cNvSpPr>
                <a:spLocks noGrp="1" noRot="1" noChangeAspect="1" noMove="1" noResize="1" noEditPoints="1" noAdjustHandles="1" noChangeArrowheads="1" noChangeShapeType="1" noTextEdit="1"/>
              </p:cNvSpPr>
              <p:nvPr>
                <p:ph idx="1"/>
              </p:nvPr>
            </p:nvSpPr>
            <p:spPr>
              <a:blipFill>
                <a:blip r:embed="rId3"/>
                <a:stretch>
                  <a:fillRect l="-1206" t="-2907"/>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21A390E-3991-EE27-8B02-88D1FE97DDD2}"/>
              </a:ext>
            </a:extLst>
          </p:cNvPr>
          <p:cNvSpPr>
            <a:spLocks noGrp="1"/>
          </p:cNvSpPr>
          <p:nvPr>
            <p:ph type="sldNum" sz="quarter" idx="12"/>
          </p:nvPr>
        </p:nvSpPr>
        <p:spPr/>
        <p:txBody>
          <a:bodyPr/>
          <a:lstStyle/>
          <a:p>
            <a:fld id="{E9D68B51-128B-304D-856B-3F35CEDA9CB8}" type="slidenum">
              <a:rPr lang="en-US" altLang="zh-CN"/>
              <a:t>15</a:t>
            </a:fld>
            <a:endParaRPr kumimoji="1" lang="zh-CN" altLang="en-US"/>
          </a:p>
        </p:txBody>
      </p:sp>
      <p:pic>
        <p:nvPicPr>
          <p:cNvPr id="5122" name="Picture 2">
            <a:extLst>
              <a:ext uri="{FF2B5EF4-FFF2-40B4-BE49-F238E27FC236}">
                <a16:creationId xmlns:a16="http://schemas.microsoft.com/office/drawing/2014/main" id="{082FA823-E6EB-9F8C-D51F-398A3C0A8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310" y="4577638"/>
            <a:ext cx="4545379" cy="191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843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0E284-C322-606C-4F8D-7DB04FD810A1}"/>
              </a:ext>
            </a:extLst>
          </p:cNvPr>
          <p:cNvSpPr>
            <a:spLocks noGrp="1"/>
          </p:cNvSpPr>
          <p:nvPr>
            <p:ph type="title"/>
          </p:nvPr>
        </p:nvSpPr>
        <p:spPr/>
        <p:txBody>
          <a:bodyPr/>
          <a:lstStyle/>
          <a:p>
            <a:r>
              <a:rPr kumimoji="1" lang="en-US" altLang="zh-CN"/>
              <a:t>2</a:t>
            </a:r>
            <a:r>
              <a:rPr kumimoji="1" lang="zh-CN" altLang="en-US"/>
              <a:t> 方法</a:t>
            </a:r>
          </a:p>
        </p:txBody>
      </p:sp>
      <p:sp>
        <p:nvSpPr>
          <p:cNvPr id="3" name="内容占位符 2">
            <a:extLst>
              <a:ext uri="{FF2B5EF4-FFF2-40B4-BE49-F238E27FC236}">
                <a16:creationId xmlns:a16="http://schemas.microsoft.com/office/drawing/2014/main" id="{4D60BCFC-67EB-131D-4CF9-7A39FAD5257D}"/>
              </a:ext>
            </a:extLst>
          </p:cNvPr>
          <p:cNvSpPr>
            <a:spLocks noGrp="1"/>
          </p:cNvSpPr>
          <p:nvPr>
            <p:ph idx="1"/>
          </p:nvPr>
        </p:nvSpPr>
        <p:spPr/>
        <p:txBody>
          <a:bodyPr/>
          <a:lstStyle/>
          <a:p>
            <a:r>
              <a:rPr kumimoji="1" lang="en-US" altLang="zh-CN"/>
              <a:t>GWO </a:t>
            </a:r>
            <a:r>
              <a:rPr kumimoji="1" lang="zh-CN" altLang="en-US"/>
              <a:t>流程图</a:t>
            </a:r>
            <a:endParaRPr kumimoji="1" lang="en-US" altLang="zh-CN"/>
          </a:p>
          <a:p>
            <a:pPr marL="0" indent="0">
              <a:buNone/>
            </a:pPr>
            <a:endParaRPr kumimoji="1" lang="en-US" altLang="zh-CN" b="0"/>
          </a:p>
          <a:p>
            <a:pPr marL="0" indent="0">
              <a:buNone/>
            </a:pPr>
            <a:endParaRPr kumimoji="1" lang="zh-CN" altLang="en-US"/>
          </a:p>
        </p:txBody>
      </p:sp>
      <p:sp>
        <p:nvSpPr>
          <p:cNvPr id="4" name="灯片编号占位符 3">
            <a:extLst>
              <a:ext uri="{FF2B5EF4-FFF2-40B4-BE49-F238E27FC236}">
                <a16:creationId xmlns:a16="http://schemas.microsoft.com/office/drawing/2014/main" id="{621A390E-3991-EE27-8B02-88D1FE97DDD2}"/>
              </a:ext>
            </a:extLst>
          </p:cNvPr>
          <p:cNvSpPr>
            <a:spLocks noGrp="1"/>
          </p:cNvSpPr>
          <p:nvPr>
            <p:ph type="sldNum" sz="quarter" idx="12"/>
          </p:nvPr>
        </p:nvSpPr>
        <p:spPr/>
        <p:txBody>
          <a:bodyPr/>
          <a:lstStyle/>
          <a:p>
            <a:fld id="{E9D68B51-128B-304D-856B-3F35CEDA9CB8}" type="slidenum">
              <a:rPr lang="en-US" altLang="zh-CN"/>
              <a:t>16</a:t>
            </a:fld>
            <a:endParaRPr kumimoji="1" lang="zh-CN" altLang="en-US"/>
          </a:p>
        </p:txBody>
      </p:sp>
      <p:pic>
        <p:nvPicPr>
          <p:cNvPr id="9" name="图片 8" descr="图示&#10;&#10;描述已自动生成">
            <a:extLst>
              <a:ext uri="{FF2B5EF4-FFF2-40B4-BE49-F238E27FC236}">
                <a16:creationId xmlns:a16="http://schemas.microsoft.com/office/drawing/2014/main" id="{0AB3148A-BAB8-ECDE-F249-EA58CBDF46A6}"/>
              </a:ext>
            </a:extLst>
          </p:cNvPr>
          <p:cNvPicPr>
            <a:picLocks noChangeAspect="1"/>
          </p:cNvPicPr>
          <p:nvPr/>
        </p:nvPicPr>
        <p:blipFill>
          <a:blip r:embed="rId3"/>
          <a:stretch>
            <a:fillRect/>
          </a:stretch>
        </p:blipFill>
        <p:spPr>
          <a:xfrm>
            <a:off x="3198706" y="831738"/>
            <a:ext cx="5794587" cy="5889737"/>
          </a:xfrm>
          <a:prstGeom prst="rect">
            <a:avLst/>
          </a:prstGeom>
        </p:spPr>
      </p:pic>
    </p:spTree>
    <p:extLst>
      <p:ext uri="{BB962C8B-B14F-4D97-AF65-F5344CB8AC3E}">
        <p14:creationId xmlns:p14="http://schemas.microsoft.com/office/powerpoint/2010/main" val="238228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0E284-C322-606C-4F8D-7DB04FD810A1}"/>
              </a:ext>
            </a:extLst>
          </p:cNvPr>
          <p:cNvSpPr>
            <a:spLocks noGrp="1"/>
          </p:cNvSpPr>
          <p:nvPr>
            <p:ph type="title"/>
          </p:nvPr>
        </p:nvSpPr>
        <p:spPr/>
        <p:txBody>
          <a:bodyPr/>
          <a:lstStyle/>
          <a:p>
            <a:r>
              <a:rPr kumimoji="1" lang="en-US" altLang="zh-CN"/>
              <a:t>2</a:t>
            </a:r>
            <a:r>
              <a:rPr kumimoji="1" lang="zh-CN" altLang="en-US"/>
              <a:t> 方法</a:t>
            </a:r>
          </a:p>
        </p:txBody>
      </p:sp>
      <p:sp>
        <p:nvSpPr>
          <p:cNvPr id="3" name="内容占位符 2">
            <a:extLst>
              <a:ext uri="{FF2B5EF4-FFF2-40B4-BE49-F238E27FC236}">
                <a16:creationId xmlns:a16="http://schemas.microsoft.com/office/drawing/2014/main" id="{4D60BCFC-67EB-131D-4CF9-7A39FAD5257D}"/>
              </a:ext>
            </a:extLst>
          </p:cNvPr>
          <p:cNvSpPr>
            <a:spLocks noGrp="1"/>
          </p:cNvSpPr>
          <p:nvPr>
            <p:ph idx="1"/>
          </p:nvPr>
        </p:nvSpPr>
        <p:spPr/>
        <p:txBody>
          <a:bodyPr/>
          <a:lstStyle/>
          <a:p>
            <a:r>
              <a:rPr kumimoji="1" lang="zh-CN" altLang="en-US"/>
              <a:t>灰狼优化算法 </a:t>
            </a:r>
            <a:r>
              <a:rPr kumimoji="1" lang="en-US" altLang="zh-CN"/>
              <a:t>GWO</a:t>
            </a:r>
            <a:endParaRPr kumimoji="1" lang="zh-CN" altLang="en-US"/>
          </a:p>
        </p:txBody>
      </p:sp>
      <p:sp>
        <p:nvSpPr>
          <p:cNvPr id="4" name="灯片编号占位符 3">
            <a:extLst>
              <a:ext uri="{FF2B5EF4-FFF2-40B4-BE49-F238E27FC236}">
                <a16:creationId xmlns:a16="http://schemas.microsoft.com/office/drawing/2014/main" id="{621A390E-3991-EE27-8B02-88D1FE97DDD2}"/>
              </a:ext>
            </a:extLst>
          </p:cNvPr>
          <p:cNvSpPr>
            <a:spLocks noGrp="1"/>
          </p:cNvSpPr>
          <p:nvPr>
            <p:ph type="sldNum" sz="quarter" idx="12"/>
          </p:nvPr>
        </p:nvSpPr>
        <p:spPr/>
        <p:txBody>
          <a:bodyPr/>
          <a:lstStyle/>
          <a:p>
            <a:fld id="{E9D68B51-128B-304D-856B-3F35CEDA9CB8}" type="slidenum">
              <a:rPr lang="en-US" altLang="zh-CN"/>
              <a:t>17</a:t>
            </a:fld>
            <a:endParaRPr kumimoji="1" lang="zh-CN" altLang="en-US"/>
          </a:p>
        </p:txBody>
      </p:sp>
      <p:pic>
        <p:nvPicPr>
          <p:cNvPr id="6" name="图片 5">
            <a:extLst>
              <a:ext uri="{FF2B5EF4-FFF2-40B4-BE49-F238E27FC236}">
                <a16:creationId xmlns:a16="http://schemas.microsoft.com/office/drawing/2014/main" id="{495FBD22-F460-AC3C-0425-1F8A4FBDED2E}"/>
              </a:ext>
            </a:extLst>
          </p:cNvPr>
          <p:cNvPicPr>
            <a:picLocks noChangeAspect="1"/>
          </p:cNvPicPr>
          <p:nvPr/>
        </p:nvPicPr>
        <p:blipFill rotWithShape="1">
          <a:blip r:embed="rId2"/>
          <a:srcRect t="9392"/>
          <a:stretch/>
        </p:blipFill>
        <p:spPr>
          <a:xfrm>
            <a:off x="2999389" y="2370137"/>
            <a:ext cx="6193221" cy="4351338"/>
          </a:xfrm>
          <a:prstGeom prst="rect">
            <a:avLst/>
          </a:prstGeom>
        </p:spPr>
      </p:pic>
    </p:spTree>
    <p:extLst>
      <p:ext uri="{BB962C8B-B14F-4D97-AF65-F5344CB8AC3E}">
        <p14:creationId xmlns:p14="http://schemas.microsoft.com/office/powerpoint/2010/main" val="2815522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2090A-37D0-ACD6-02B3-D14C8E35B87B}"/>
              </a:ext>
            </a:extLst>
          </p:cNvPr>
          <p:cNvSpPr>
            <a:spLocks noGrp="1"/>
          </p:cNvSpPr>
          <p:nvPr>
            <p:ph type="title"/>
          </p:nvPr>
        </p:nvSpPr>
        <p:spPr/>
        <p:txBody>
          <a:bodyPr/>
          <a:lstStyle/>
          <a:p>
            <a:r>
              <a:rPr kumimoji="1" lang="en-US" altLang="zh-CN"/>
              <a:t>2</a:t>
            </a:r>
            <a:r>
              <a:rPr kumimoji="1" lang="zh-CN" altLang="en-US"/>
              <a:t> 方法</a:t>
            </a:r>
          </a:p>
        </p:txBody>
      </p:sp>
      <p:sp>
        <p:nvSpPr>
          <p:cNvPr id="3" name="内容占位符 2">
            <a:extLst>
              <a:ext uri="{FF2B5EF4-FFF2-40B4-BE49-F238E27FC236}">
                <a16:creationId xmlns:a16="http://schemas.microsoft.com/office/drawing/2014/main" id="{616DC5C0-527C-6FD9-8743-E7A7A4975BFD}"/>
              </a:ext>
            </a:extLst>
          </p:cNvPr>
          <p:cNvSpPr>
            <a:spLocks noGrp="1"/>
          </p:cNvSpPr>
          <p:nvPr>
            <p:ph idx="1"/>
          </p:nvPr>
        </p:nvSpPr>
        <p:spPr/>
        <p:txBody>
          <a:bodyPr/>
          <a:lstStyle/>
          <a:p>
            <a:r>
              <a:rPr kumimoji="1" lang="zh-CN" altLang="en-US"/>
              <a:t>整体工作流</a:t>
            </a:r>
          </a:p>
        </p:txBody>
      </p:sp>
      <p:sp>
        <p:nvSpPr>
          <p:cNvPr id="4" name="灯片编号占位符 3">
            <a:extLst>
              <a:ext uri="{FF2B5EF4-FFF2-40B4-BE49-F238E27FC236}">
                <a16:creationId xmlns:a16="http://schemas.microsoft.com/office/drawing/2014/main" id="{3D4A369C-D326-DA2A-E6B6-CB0D0D8E7D40}"/>
              </a:ext>
            </a:extLst>
          </p:cNvPr>
          <p:cNvSpPr>
            <a:spLocks noGrp="1"/>
          </p:cNvSpPr>
          <p:nvPr>
            <p:ph type="sldNum" sz="quarter" idx="12"/>
          </p:nvPr>
        </p:nvSpPr>
        <p:spPr/>
        <p:txBody>
          <a:bodyPr/>
          <a:lstStyle/>
          <a:p>
            <a:fld id="{E9D68B51-128B-304D-856B-3F35CEDA9CB8}" type="slidenum">
              <a:rPr lang="en-US" altLang="zh-CN"/>
              <a:t>18</a:t>
            </a:fld>
            <a:endParaRPr kumimoji="1" lang="zh-CN" altLang="en-US"/>
          </a:p>
        </p:txBody>
      </p:sp>
      <p:pic>
        <p:nvPicPr>
          <p:cNvPr id="5" name="图片 4">
            <a:extLst>
              <a:ext uri="{FF2B5EF4-FFF2-40B4-BE49-F238E27FC236}">
                <a16:creationId xmlns:a16="http://schemas.microsoft.com/office/drawing/2014/main" id="{F924C8BE-5D29-6254-A587-EE06DDDAC545}"/>
              </a:ext>
            </a:extLst>
          </p:cNvPr>
          <p:cNvPicPr>
            <a:picLocks noChangeAspect="1"/>
          </p:cNvPicPr>
          <p:nvPr/>
        </p:nvPicPr>
        <p:blipFill>
          <a:blip r:embed="rId3"/>
          <a:stretch>
            <a:fillRect/>
          </a:stretch>
        </p:blipFill>
        <p:spPr>
          <a:xfrm>
            <a:off x="2209800" y="2909146"/>
            <a:ext cx="7772400" cy="2920760"/>
          </a:xfrm>
          <a:prstGeom prst="rect">
            <a:avLst/>
          </a:prstGeom>
        </p:spPr>
      </p:pic>
    </p:spTree>
    <p:extLst>
      <p:ext uri="{BB962C8B-B14F-4D97-AF65-F5344CB8AC3E}">
        <p14:creationId xmlns:p14="http://schemas.microsoft.com/office/powerpoint/2010/main" val="3087513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7D15F-7B4C-ED50-3D11-415B8F355587}"/>
              </a:ext>
            </a:extLst>
          </p:cNvPr>
          <p:cNvSpPr>
            <a:spLocks noGrp="1"/>
          </p:cNvSpPr>
          <p:nvPr>
            <p:ph type="title"/>
          </p:nvPr>
        </p:nvSpPr>
        <p:spPr/>
        <p:txBody>
          <a:bodyPr/>
          <a:lstStyle/>
          <a:p>
            <a:r>
              <a:rPr kumimoji="1" lang="en-US" altLang="zh-CN"/>
              <a:t>3</a:t>
            </a:r>
            <a:r>
              <a:rPr kumimoji="1" lang="zh-CN" altLang="en-US"/>
              <a:t> 结果</a:t>
            </a:r>
          </a:p>
        </p:txBody>
      </p:sp>
      <p:sp>
        <p:nvSpPr>
          <p:cNvPr id="3" name="内容占位符 2">
            <a:extLst>
              <a:ext uri="{FF2B5EF4-FFF2-40B4-BE49-F238E27FC236}">
                <a16:creationId xmlns:a16="http://schemas.microsoft.com/office/drawing/2014/main" id="{EBA63014-B478-B1F0-0DCF-B862802DCF94}"/>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2379BE3A-41BC-F7D8-B17B-B26FF4262BFD}"/>
              </a:ext>
            </a:extLst>
          </p:cNvPr>
          <p:cNvSpPr>
            <a:spLocks noGrp="1"/>
          </p:cNvSpPr>
          <p:nvPr>
            <p:ph type="sldNum" sz="quarter" idx="12"/>
          </p:nvPr>
        </p:nvSpPr>
        <p:spPr/>
        <p:txBody>
          <a:bodyPr/>
          <a:lstStyle/>
          <a:p>
            <a:fld id="{E9D68B51-128B-304D-856B-3F35CEDA9CB8}" type="slidenum">
              <a:rPr lang="en-US" altLang="zh-CN"/>
              <a:t>19</a:t>
            </a:fld>
            <a:endParaRPr kumimoji="1" lang="zh-CN" altLang="en-US"/>
          </a:p>
        </p:txBody>
      </p:sp>
      <p:pic>
        <p:nvPicPr>
          <p:cNvPr id="6" name="图片 5">
            <a:extLst>
              <a:ext uri="{FF2B5EF4-FFF2-40B4-BE49-F238E27FC236}">
                <a16:creationId xmlns:a16="http://schemas.microsoft.com/office/drawing/2014/main" id="{3794FDA9-D0ED-AC77-7F47-EBBB8B7DCA06}"/>
              </a:ext>
            </a:extLst>
          </p:cNvPr>
          <p:cNvPicPr>
            <a:picLocks noChangeAspect="1"/>
          </p:cNvPicPr>
          <p:nvPr/>
        </p:nvPicPr>
        <p:blipFill>
          <a:blip r:embed="rId3"/>
          <a:stretch>
            <a:fillRect/>
          </a:stretch>
        </p:blipFill>
        <p:spPr>
          <a:xfrm>
            <a:off x="2209800" y="2319289"/>
            <a:ext cx="7772400" cy="3364009"/>
          </a:xfrm>
          <a:prstGeom prst="rect">
            <a:avLst/>
          </a:prstGeom>
        </p:spPr>
      </p:pic>
      <p:sp>
        <p:nvSpPr>
          <p:cNvPr id="5" name="矩形 4">
            <a:extLst>
              <a:ext uri="{FF2B5EF4-FFF2-40B4-BE49-F238E27FC236}">
                <a16:creationId xmlns:a16="http://schemas.microsoft.com/office/drawing/2014/main" id="{896528C8-6F57-3337-FF2A-C1C014C1BEBA}"/>
              </a:ext>
            </a:extLst>
          </p:cNvPr>
          <p:cNvSpPr/>
          <p:nvPr/>
        </p:nvSpPr>
        <p:spPr>
          <a:xfrm>
            <a:off x="5859780" y="3284220"/>
            <a:ext cx="472440" cy="289560"/>
          </a:xfrm>
          <a:prstGeom prst="rect">
            <a:avLst/>
          </a:prstGeom>
          <a:noFill/>
          <a:ln w="2222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solidFill>
                <a:srgbClr val="FF0000"/>
              </a:solidFill>
            </a:endParaRPr>
          </a:p>
        </p:txBody>
      </p:sp>
    </p:spTree>
    <p:extLst>
      <p:ext uri="{BB962C8B-B14F-4D97-AF65-F5344CB8AC3E}">
        <p14:creationId xmlns:p14="http://schemas.microsoft.com/office/powerpoint/2010/main" val="591350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D7EDB2-9C8B-6201-AFF5-9AD2067CBA56}"/>
              </a:ext>
            </a:extLst>
          </p:cNvPr>
          <p:cNvSpPr>
            <a:spLocks noGrp="1"/>
          </p:cNvSpPr>
          <p:nvPr>
            <p:ph type="title"/>
          </p:nvPr>
        </p:nvSpPr>
        <p:spPr/>
        <p:txBody>
          <a:bodyPr/>
          <a:lstStyle/>
          <a:p>
            <a:r>
              <a:rPr kumimoji="1" lang="zh-CN" altLang="en-US"/>
              <a:t>目录</a:t>
            </a:r>
          </a:p>
        </p:txBody>
      </p:sp>
      <p:sp>
        <p:nvSpPr>
          <p:cNvPr id="3" name="内容占位符 2">
            <a:extLst>
              <a:ext uri="{FF2B5EF4-FFF2-40B4-BE49-F238E27FC236}">
                <a16:creationId xmlns:a16="http://schemas.microsoft.com/office/drawing/2014/main" id="{2D58BFB5-B9F1-9B97-2025-D302AFCF5306}"/>
              </a:ext>
            </a:extLst>
          </p:cNvPr>
          <p:cNvSpPr>
            <a:spLocks noGrp="1"/>
          </p:cNvSpPr>
          <p:nvPr>
            <p:ph idx="1"/>
          </p:nvPr>
        </p:nvSpPr>
        <p:spPr/>
        <p:txBody>
          <a:bodyPr/>
          <a:lstStyle/>
          <a:p>
            <a:pPr marL="514350" indent="-514350">
              <a:buFont typeface="+mj-lt"/>
              <a:buAutoNum type="arabicPeriod"/>
            </a:pPr>
            <a:r>
              <a:rPr kumimoji="1" lang="zh-CN" altLang="en-US"/>
              <a:t>引言</a:t>
            </a:r>
            <a:endParaRPr kumimoji="1" lang="en-US" altLang="zh-CN"/>
          </a:p>
          <a:p>
            <a:pPr marL="514350" indent="-514350">
              <a:buFont typeface="+mj-lt"/>
              <a:buAutoNum type="arabicPeriod"/>
            </a:pPr>
            <a:r>
              <a:rPr kumimoji="1" lang="zh-CN" altLang="en-US"/>
              <a:t>方法</a:t>
            </a:r>
            <a:endParaRPr kumimoji="1" lang="en-US" altLang="zh-CN"/>
          </a:p>
          <a:p>
            <a:pPr marL="514350" indent="-514350">
              <a:buFont typeface="+mj-lt"/>
              <a:buAutoNum type="arabicPeriod"/>
            </a:pPr>
            <a:r>
              <a:rPr kumimoji="1" lang="zh-CN" altLang="en-US"/>
              <a:t>结果</a:t>
            </a:r>
            <a:endParaRPr kumimoji="1" lang="en-US" altLang="zh-CN"/>
          </a:p>
          <a:p>
            <a:pPr marL="514350" indent="-514350">
              <a:buFont typeface="+mj-lt"/>
              <a:buAutoNum type="arabicPeriod"/>
            </a:pPr>
            <a:r>
              <a:rPr kumimoji="1" lang="zh-CN" altLang="en-US"/>
              <a:t>总结</a:t>
            </a:r>
          </a:p>
        </p:txBody>
      </p:sp>
      <p:sp>
        <p:nvSpPr>
          <p:cNvPr id="4" name="灯片编号占位符 3">
            <a:extLst>
              <a:ext uri="{FF2B5EF4-FFF2-40B4-BE49-F238E27FC236}">
                <a16:creationId xmlns:a16="http://schemas.microsoft.com/office/drawing/2014/main" id="{AF75D7DB-8660-0A04-A12C-3D3FC2B63C15}"/>
              </a:ext>
            </a:extLst>
          </p:cNvPr>
          <p:cNvSpPr>
            <a:spLocks noGrp="1"/>
          </p:cNvSpPr>
          <p:nvPr>
            <p:ph type="sldNum" sz="quarter" idx="12"/>
          </p:nvPr>
        </p:nvSpPr>
        <p:spPr/>
        <p:txBody>
          <a:bodyPr/>
          <a:lstStyle/>
          <a:p>
            <a:fld id="{E9D68B51-128B-304D-856B-3F35CEDA9CB8}" type="slidenum">
              <a:rPr lang="en-US" altLang="zh-CN"/>
              <a:t>2</a:t>
            </a:fld>
            <a:endParaRPr kumimoji="1" lang="zh-CN" altLang="en-US"/>
          </a:p>
        </p:txBody>
      </p:sp>
    </p:spTree>
    <p:extLst>
      <p:ext uri="{BB962C8B-B14F-4D97-AF65-F5344CB8AC3E}">
        <p14:creationId xmlns:p14="http://schemas.microsoft.com/office/powerpoint/2010/main" val="1028160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7D15F-7B4C-ED50-3D11-415B8F355587}"/>
              </a:ext>
            </a:extLst>
          </p:cNvPr>
          <p:cNvSpPr>
            <a:spLocks noGrp="1"/>
          </p:cNvSpPr>
          <p:nvPr>
            <p:ph type="title"/>
          </p:nvPr>
        </p:nvSpPr>
        <p:spPr/>
        <p:txBody>
          <a:bodyPr/>
          <a:lstStyle/>
          <a:p>
            <a:r>
              <a:rPr kumimoji="1" lang="en-US" altLang="zh-CN"/>
              <a:t>3</a:t>
            </a:r>
            <a:r>
              <a:rPr kumimoji="1" lang="zh-CN" altLang="en-US"/>
              <a:t> 结果</a:t>
            </a:r>
          </a:p>
        </p:txBody>
      </p:sp>
      <p:sp>
        <p:nvSpPr>
          <p:cNvPr id="3" name="内容占位符 2">
            <a:extLst>
              <a:ext uri="{FF2B5EF4-FFF2-40B4-BE49-F238E27FC236}">
                <a16:creationId xmlns:a16="http://schemas.microsoft.com/office/drawing/2014/main" id="{EBA63014-B478-B1F0-0DCF-B862802DCF94}"/>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2379BE3A-41BC-F7D8-B17B-B26FF4262BFD}"/>
              </a:ext>
            </a:extLst>
          </p:cNvPr>
          <p:cNvSpPr>
            <a:spLocks noGrp="1"/>
          </p:cNvSpPr>
          <p:nvPr>
            <p:ph type="sldNum" sz="quarter" idx="12"/>
          </p:nvPr>
        </p:nvSpPr>
        <p:spPr/>
        <p:txBody>
          <a:bodyPr/>
          <a:lstStyle/>
          <a:p>
            <a:fld id="{E9D68B51-128B-304D-856B-3F35CEDA9CB8}" type="slidenum">
              <a:rPr lang="en-US" altLang="zh-CN"/>
              <a:t>20</a:t>
            </a:fld>
            <a:endParaRPr kumimoji="1" lang="zh-CN" altLang="en-US"/>
          </a:p>
        </p:txBody>
      </p:sp>
      <p:pic>
        <p:nvPicPr>
          <p:cNvPr id="5" name="图片 4">
            <a:extLst>
              <a:ext uri="{FF2B5EF4-FFF2-40B4-BE49-F238E27FC236}">
                <a16:creationId xmlns:a16="http://schemas.microsoft.com/office/drawing/2014/main" id="{C2C3AC0B-FB76-3C52-019F-AB754F7732AF}"/>
              </a:ext>
            </a:extLst>
          </p:cNvPr>
          <p:cNvPicPr>
            <a:picLocks noChangeAspect="1"/>
          </p:cNvPicPr>
          <p:nvPr/>
        </p:nvPicPr>
        <p:blipFill>
          <a:blip r:embed="rId3"/>
          <a:stretch>
            <a:fillRect/>
          </a:stretch>
        </p:blipFill>
        <p:spPr>
          <a:xfrm>
            <a:off x="2818855" y="1372998"/>
            <a:ext cx="6554290" cy="5348477"/>
          </a:xfrm>
          <a:prstGeom prst="rect">
            <a:avLst/>
          </a:prstGeom>
        </p:spPr>
      </p:pic>
    </p:spTree>
    <p:extLst>
      <p:ext uri="{BB962C8B-B14F-4D97-AF65-F5344CB8AC3E}">
        <p14:creationId xmlns:p14="http://schemas.microsoft.com/office/powerpoint/2010/main" val="1947800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7D15F-7B4C-ED50-3D11-415B8F355587}"/>
              </a:ext>
            </a:extLst>
          </p:cNvPr>
          <p:cNvSpPr>
            <a:spLocks noGrp="1"/>
          </p:cNvSpPr>
          <p:nvPr>
            <p:ph type="title"/>
          </p:nvPr>
        </p:nvSpPr>
        <p:spPr/>
        <p:txBody>
          <a:bodyPr/>
          <a:lstStyle/>
          <a:p>
            <a:r>
              <a:rPr kumimoji="1" lang="en-US" altLang="zh-CN"/>
              <a:t>3</a:t>
            </a:r>
            <a:r>
              <a:rPr kumimoji="1" lang="zh-CN" altLang="en-US"/>
              <a:t> 结果</a:t>
            </a:r>
          </a:p>
        </p:txBody>
      </p:sp>
      <p:sp>
        <p:nvSpPr>
          <p:cNvPr id="3" name="内容占位符 2">
            <a:extLst>
              <a:ext uri="{FF2B5EF4-FFF2-40B4-BE49-F238E27FC236}">
                <a16:creationId xmlns:a16="http://schemas.microsoft.com/office/drawing/2014/main" id="{EBA63014-B478-B1F0-0DCF-B862802DCF94}"/>
              </a:ext>
            </a:extLst>
          </p:cNvPr>
          <p:cNvSpPr>
            <a:spLocks noGrp="1"/>
          </p:cNvSpPr>
          <p:nvPr>
            <p:ph idx="1"/>
          </p:nvPr>
        </p:nvSpPr>
        <p:spPr/>
        <p:txBody>
          <a:bodyPr/>
          <a:lstStyle/>
          <a:p>
            <a:r>
              <a:rPr kumimoji="1" lang="en-US" altLang="zh-CN"/>
              <a:t>Herlev</a:t>
            </a:r>
          </a:p>
        </p:txBody>
      </p:sp>
      <p:sp>
        <p:nvSpPr>
          <p:cNvPr id="4" name="灯片编号占位符 3">
            <a:extLst>
              <a:ext uri="{FF2B5EF4-FFF2-40B4-BE49-F238E27FC236}">
                <a16:creationId xmlns:a16="http://schemas.microsoft.com/office/drawing/2014/main" id="{2379BE3A-41BC-F7D8-B17B-B26FF4262BFD}"/>
              </a:ext>
            </a:extLst>
          </p:cNvPr>
          <p:cNvSpPr>
            <a:spLocks noGrp="1"/>
          </p:cNvSpPr>
          <p:nvPr>
            <p:ph type="sldNum" sz="quarter" idx="12"/>
          </p:nvPr>
        </p:nvSpPr>
        <p:spPr/>
        <p:txBody>
          <a:bodyPr/>
          <a:lstStyle/>
          <a:p>
            <a:fld id="{E9D68B51-128B-304D-856B-3F35CEDA9CB8}" type="slidenum">
              <a:rPr lang="en-US" altLang="zh-CN"/>
              <a:t>21</a:t>
            </a:fld>
            <a:endParaRPr kumimoji="1" lang="zh-CN" altLang="en-US"/>
          </a:p>
        </p:txBody>
      </p:sp>
      <p:pic>
        <p:nvPicPr>
          <p:cNvPr id="8" name="图片 7">
            <a:extLst>
              <a:ext uri="{FF2B5EF4-FFF2-40B4-BE49-F238E27FC236}">
                <a16:creationId xmlns:a16="http://schemas.microsoft.com/office/drawing/2014/main" id="{BB64FD63-7A8D-A9D6-DF24-B913945688DB}"/>
              </a:ext>
            </a:extLst>
          </p:cNvPr>
          <p:cNvPicPr>
            <a:picLocks noChangeAspect="1"/>
          </p:cNvPicPr>
          <p:nvPr/>
        </p:nvPicPr>
        <p:blipFill>
          <a:blip r:embed="rId3"/>
          <a:stretch>
            <a:fillRect/>
          </a:stretch>
        </p:blipFill>
        <p:spPr>
          <a:xfrm>
            <a:off x="2209800" y="2270212"/>
            <a:ext cx="7772400" cy="4268700"/>
          </a:xfrm>
          <a:prstGeom prst="rect">
            <a:avLst/>
          </a:prstGeom>
        </p:spPr>
      </p:pic>
    </p:spTree>
    <p:extLst>
      <p:ext uri="{BB962C8B-B14F-4D97-AF65-F5344CB8AC3E}">
        <p14:creationId xmlns:p14="http://schemas.microsoft.com/office/powerpoint/2010/main" val="3343449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7D15F-7B4C-ED50-3D11-415B8F355587}"/>
              </a:ext>
            </a:extLst>
          </p:cNvPr>
          <p:cNvSpPr>
            <a:spLocks noGrp="1"/>
          </p:cNvSpPr>
          <p:nvPr>
            <p:ph type="title"/>
          </p:nvPr>
        </p:nvSpPr>
        <p:spPr/>
        <p:txBody>
          <a:bodyPr/>
          <a:lstStyle/>
          <a:p>
            <a:r>
              <a:rPr kumimoji="1" lang="en-US" altLang="zh-CN"/>
              <a:t>3</a:t>
            </a:r>
            <a:r>
              <a:rPr kumimoji="1" lang="zh-CN" altLang="en-US"/>
              <a:t> 结果</a:t>
            </a:r>
          </a:p>
        </p:txBody>
      </p:sp>
      <p:sp>
        <p:nvSpPr>
          <p:cNvPr id="3" name="内容占位符 2">
            <a:extLst>
              <a:ext uri="{FF2B5EF4-FFF2-40B4-BE49-F238E27FC236}">
                <a16:creationId xmlns:a16="http://schemas.microsoft.com/office/drawing/2014/main" id="{EBA63014-B478-B1F0-0DCF-B862802DCF94}"/>
              </a:ext>
            </a:extLst>
          </p:cNvPr>
          <p:cNvSpPr>
            <a:spLocks noGrp="1"/>
          </p:cNvSpPr>
          <p:nvPr>
            <p:ph idx="1"/>
          </p:nvPr>
        </p:nvSpPr>
        <p:spPr/>
        <p:txBody>
          <a:bodyPr/>
          <a:lstStyle/>
          <a:p>
            <a:r>
              <a:rPr kumimoji="1" lang="en-US" altLang="zh-CN"/>
              <a:t>Mendeley</a:t>
            </a:r>
          </a:p>
        </p:txBody>
      </p:sp>
      <p:sp>
        <p:nvSpPr>
          <p:cNvPr id="4" name="灯片编号占位符 3">
            <a:extLst>
              <a:ext uri="{FF2B5EF4-FFF2-40B4-BE49-F238E27FC236}">
                <a16:creationId xmlns:a16="http://schemas.microsoft.com/office/drawing/2014/main" id="{2379BE3A-41BC-F7D8-B17B-B26FF4262BFD}"/>
              </a:ext>
            </a:extLst>
          </p:cNvPr>
          <p:cNvSpPr>
            <a:spLocks noGrp="1"/>
          </p:cNvSpPr>
          <p:nvPr>
            <p:ph type="sldNum" sz="quarter" idx="12"/>
          </p:nvPr>
        </p:nvSpPr>
        <p:spPr/>
        <p:txBody>
          <a:bodyPr/>
          <a:lstStyle/>
          <a:p>
            <a:fld id="{E9D68B51-128B-304D-856B-3F35CEDA9CB8}" type="slidenum">
              <a:rPr lang="en-US" altLang="zh-CN"/>
              <a:t>22</a:t>
            </a:fld>
            <a:endParaRPr kumimoji="1" lang="zh-CN" altLang="en-US"/>
          </a:p>
        </p:txBody>
      </p:sp>
      <p:pic>
        <p:nvPicPr>
          <p:cNvPr id="5" name="图片 4">
            <a:extLst>
              <a:ext uri="{FF2B5EF4-FFF2-40B4-BE49-F238E27FC236}">
                <a16:creationId xmlns:a16="http://schemas.microsoft.com/office/drawing/2014/main" id="{8AC8E4D9-558B-124E-15A2-6A5D2B9972D1}"/>
              </a:ext>
            </a:extLst>
          </p:cNvPr>
          <p:cNvPicPr>
            <a:picLocks noChangeAspect="1"/>
          </p:cNvPicPr>
          <p:nvPr/>
        </p:nvPicPr>
        <p:blipFill>
          <a:blip r:embed="rId3"/>
          <a:stretch>
            <a:fillRect/>
          </a:stretch>
        </p:blipFill>
        <p:spPr>
          <a:xfrm>
            <a:off x="2209800" y="2270212"/>
            <a:ext cx="7772400" cy="4268700"/>
          </a:xfrm>
          <a:prstGeom prst="rect">
            <a:avLst/>
          </a:prstGeom>
        </p:spPr>
      </p:pic>
    </p:spTree>
    <p:extLst>
      <p:ext uri="{BB962C8B-B14F-4D97-AF65-F5344CB8AC3E}">
        <p14:creationId xmlns:p14="http://schemas.microsoft.com/office/powerpoint/2010/main" val="175430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7D15F-7B4C-ED50-3D11-415B8F355587}"/>
              </a:ext>
            </a:extLst>
          </p:cNvPr>
          <p:cNvSpPr>
            <a:spLocks noGrp="1"/>
          </p:cNvSpPr>
          <p:nvPr>
            <p:ph type="title"/>
          </p:nvPr>
        </p:nvSpPr>
        <p:spPr/>
        <p:txBody>
          <a:bodyPr/>
          <a:lstStyle/>
          <a:p>
            <a:r>
              <a:rPr kumimoji="1" lang="en-US" altLang="zh-CN"/>
              <a:t>3</a:t>
            </a:r>
            <a:r>
              <a:rPr kumimoji="1" lang="zh-CN" altLang="en-US"/>
              <a:t> 结果</a:t>
            </a:r>
          </a:p>
        </p:txBody>
      </p:sp>
      <p:sp>
        <p:nvSpPr>
          <p:cNvPr id="3" name="内容占位符 2">
            <a:extLst>
              <a:ext uri="{FF2B5EF4-FFF2-40B4-BE49-F238E27FC236}">
                <a16:creationId xmlns:a16="http://schemas.microsoft.com/office/drawing/2014/main" id="{EBA63014-B478-B1F0-0DCF-B862802DCF94}"/>
              </a:ext>
            </a:extLst>
          </p:cNvPr>
          <p:cNvSpPr>
            <a:spLocks noGrp="1"/>
          </p:cNvSpPr>
          <p:nvPr>
            <p:ph idx="1"/>
          </p:nvPr>
        </p:nvSpPr>
        <p:spPr/>
        <p:txBody>
          <a:bodyPr/>
          <a:lstStyle/>
          <a:p>
            <a:r>
              <a:rPr kumimoji="1" lang="en-US" altLang="zh-CN"/>
              <a:t>SIPaKMeD</a:t>
            </a:r>
          </a:p>
        </p:txBody>
      </p:sp>
      <p:sp>
        <p:nvSpPr>
          <p:cNvPr id="4" name="灯片编号占位符 3">
            <a:extLst>
              <a:ext uri="{FF2B5EF4-FFF2-40B4-BE49-F238E27FC236}">
                <a16:creationId xmlns:a16="http://schemas.microsoft.com/office/drawing/2014/main" id="{2379BE3A-41BC-F7D8-B17B-B26FF4262BFD}"/>
              </a:ext>
            </a:extLst>
          </p:cNvPr>
          <p:cNvSpPr>
            <a:spLocks noGrp="1"/>
          </p:cNvSpPr>
          <p:nvPr>
            <p:ph type="sldNum" sz="quarter" idx="12"/>
          </p:nvPr>
        </p:nvSpPr>
        <p:spPr/>
        <p:txBody>
          <a:bodyPr/>
          <a:lstStyle/>
          <a:p>
            <a:fld id="{E9D68B51-128B-304D-856B-3F35CEDA9CB8}" type="slidenum">
              <a:rPr lang="en-US" altLang="zh-CN"/>
              <a:t>23</a:t>
            </a:fld>
            <a:endParaRPr kumimoji="1" lang="zh-CN" altLang="en-US"/>
          </a:p>
        </p:txBody>
      </p:sp>
      <p:pic>
        <p:nvPicPr>
          <p:cNvPr id="6" name="图片 5">
            <a:extLst>
              <a:ext uri="{FF2B5EF4-FFF2-40B4-BE49-F238E27FC236}">
                <a16:creationId xmlns:a16="http://schemas.microsoft.com/office/drawing/2014/main" id="{4762010E-1BA7-6B94-7E24-3DE6B2F74292}"/>
              </a:ext>
            </a:extLst>
          </p:cNvPr>
          <p:cNvPicPr>
            <a:picLocks noChangeAspect="1"/>
          </p:cNvPicPr>
          <p:nvPr/>
        </p:nvPicPr>
        <p:blipFill>
          <a:blip r:embed="rId3"/>
          <a:stretch>
            <a:fillRect/>
          </a:stretch>
        </p:blipFill>
        <p:spPr>
          <a:xfrm>
            <a:off x="2209800" y="2277862"/>
            <a:ext cx="7772400" cy="4261050"/>
          </a:xfrm>
          <a:prstGeom prst="rect">
            <a:avLst/>
          </a:prstGeom>
        </p:spPr>
      </p:pic>
    </p:spTree>
    <p:extLst>
      <p:ext uri="{BB962C8B-B14F-4D97-AF65-F5344CB8AC3E}">
        <p14:creationId xmlns:p14="http://schemas.microsoft.com/office/powerpoint/2010/main" val="2650280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D4E917-99A8-9A83-F32A-AB9D5ECD8CDB}"/>
              </a:ext>
            </a:extLst>
          </p:cNvPr>
          <p:cNvSpPr>
            <a:spLocks noGrp="1"/>
          </p:cNvSpPr>
          <p:nvPr>
            <p:ph type="title"/>
          </p:nvPr>
        </p:nvSpPr>
        <p:spPr/>
        <p:txBody>
          <a:bodyPr/>
          <a:lstStyle/>
          <a:p>
            <a:r>
              <a:rPr kumimoji="1" lang="en-US" altLang="zh-CN"/>
              <a:t>3</a:t>
            </a:r>
            <a:r>
              <a:rPr kumimoji="1" lang="zh-CN" altLang="en-US"/>
              <a:t> 结果</a:t>
            </a:r>
          </a:p>
        </p:txBody>
      </p:sp>
      <p:sp>
        <p:nvSpPr>
          <p:cNvPr id="3" name="内容占位符 2">
            <a:extLst>
              <a:ext uri="{FF2B5EF4-FFF2-40B4-BE49-F238E27FC236}">
                <a16:creationId xmlns:a16="http://schemas.microsoft.com/office/drawing/2014/main" id="{7101A1EC-A06A-EE13-D55E-C04D27783B0B}"/>
              </a:ext>
            </a:extLst>
          </p:cNvPr>
          <p:cNvSpPr>
            <a:spLocks noGrp="1"/>
          </p:cNvSpPr>
          <p:nvPr>
            <p:ph idx="1"/>
          </p:nvPr>
        </p:nvSpPr>
        <p:spPr/>
        <p:txBody>
          <a:bodyPr/>
          <a:lstStyle/>
          <a:p>
            <a:pPr marL="0" indent="0">
              <a:buNone/>
            </a:pPr>
            <a:endParaRPr kumimoji="1" lang="zh-CN" altLang="en-US"/>
          </a:p>
        </p:txBody>
      </p:sp>
      <p:sp>
        <p:nvSpPr>
          <p:cNvPr id="4" name="灯片编号占位符 3">
            <a:extLst>
              <a:ext uri="{FF2B5EF4-FFF2-40B4-BE49-F238E27FC236}">
                <a16:creationId xmlns:a16="http://schemas.microsoft.com/office/drawing/2014/main" id="{4F7CD1F0-54AC-E7C3-3489-562A2F08A78D}"/>
              </a:ext>
            </a:extLst>
          </p:cNvPr>
          <p:cNvSpPr>
            <a:spLocks noGrp="1"/>
          </p:cNvSpPr>
          <p:nvPr>
            <p:ph type="sldNum" sz="quarter" idx="12"/>
          </p:nvPr>
        </p:nvSpPr>
        <p:spPr/>
        <p:txBody>
          <a:bodyPr/>
          <a:lstStyle/>
          <a:p>
            <a:fld id="{E9D68B51-128B-304D-856B-3F35CEDA9CB8}" type="slidenum">
              <a:rPr lang="en-US" altLang="zh-CN"/>
              <a:t>24</a:t>
            </a:fld>
            <a:endParaRPr kumimoji="1" lang="zh-CN" altLang="en-US"/>
          </a:p>
        </p:txBody>
      </p:sp>
      <p:pic>
        <p:nvPicPr>
          <p:cNvPr id="5" name="图片 4">
            <a:extLst>
              <a:ext uri="{FF2B5EF4-FFF2-40B4-BE49-F238E27FC236}">
                <a16:creationId xmlns:a16="http://schemas.microsoft.com/office/drawing/2014/main" id="{9A3ACE22-6FC0-2C0A-BE6E-AB8B21BF68CE}"/>
              </a:ext>
            </a:extLst>
          </p:cNvPr>
          <p:cNvPicPr>
            <a:picLocks noChangeAspect="1"/>
          </p:cNvPicPr>
          <p:nvPr/>
        </p:nvPicPr>
        <p:blipFill>
          <a:blip r:embed="rId3"/>
          <a:stretch>
            <a:fillRect/>
          </a:stretch>
        </p:blipFill>
        <p:spPr>
          <a:xfrm rot="5400000">
            <a:off x="3510817" y="-854985"/>
            <a:ext cx="5170366" cy="9712557"/>
          </a:xfrm>
          <a:prstGeom prst="rect">
            <a:avLst/>
          </a:prstGeom>
        </p:spPr>
      </p:pic>
    </p:spTree>
    <p:extLst>
      <p:ext uri="{BB962C8B-B14F-4D97-AF65-F5344CB8AC3E}">
        <p14:creationId xmlns:p14="http://schemas.microsoft.com/office/powerpoint/2010/main" val="1086246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76A77-BFB2-C9A1-D944-504336D89B42}"/>
              </a:ext>
            </a:extLst>
          </p:cNvPr>
          <p:cNvSpPr>
            <a:spLocks noGrp="1"/>
          </p:cNvSpPr>
          <p:nvPr>
            <p:ph type="title"/>
          </p:nvPr>
        </p:nvSpPr>
        <p:spPr/>
        <p:txBody>
          <a:bodyPr/>
          <a:lstStyle/>
          <a:p>
            <a:r>
              <a:rPr kumimoji="1" lang="en-US" altLang="zh-CN"/>
              <a:t>3</a:t>
            </a:r>
            <a:r>
              <a:rPr kumimoji="1" lang="zh-CN" altLang="en-US"/>
              <a:t> 结果</a:t>
            </a:r>
          </a:p>
        </p:txBody>
      </p:sp>
      <p:sp>
        <p:nvSpPr>
          <p:cNvPr id="3" name="内容占位符 2">
            <a:extLst>
              <a:ext uri="{FF2B5EF4-FFF2-40B4-BE49-F238E27FC236}">
                <a16:creationId xmlns:a16="http://schemas.microsoft.com/office/drawing/2014/main" id="{043083CE-9F8D-6FA0-EA50-4848F1558CAE}"/>
              </a:ext>
            </a:extLst>
          </p:cNvPr>
          <p:cNvSpPr>
            <a:spLocks noGrp="1"/>
          </p:cNvSpPr>
          <p:nvPr>
            <p:ph idx="1"/>
          </p:nvPr>
        </p:nvSpPr>
        <p:spPr/>
        <p:txBody>
          <a:bodyPr/>
          <a:lstStyle/>
          <a:p>
            <a:r>
              <a:rPr kumimoji="1" lang="zh-CN" altLang="en-US"/>
              <a:t>优化算法比较</a:t>
            </a:r>
          </a:p>
        </p:txBody>
      </p:sp>
      <p:sp>
        <p:nvSpPr>
          <p:cNvPr id="4" name="灯片编号占位符 3">
            <a:extLst>
              <a:ext uri="{FF2B5EF4-FFF2-40B4-BE49-F238E27FC236}">
                <a16:creationId xmlns:a16="http://schemas.microsoft.com/office/drawing/2014/main" id="{E7433E8D-7BFF-71BE-1A0D-E26C58D4BA07}"/>
              </a:ext>
            </a:extLst>
          </p:cNvPr>
          <p:cNvSpPr>
            <a:spLocks noGrp="1"/>
          </p:cNvSpPr>
          <p:nvPr>
            <p:ph type="sldNum" sz="quarter" idx="12"/>
          </p:nvPr>
        </p:nvSpPr>
        <p:spPr/>
        <p:txBody>
          <a:bodyPr/>
          <a:lstStyle/>
          <a:p>
            <a:fld id="{E9D68B51-128B-304D-856B-3F35CEDA9CB8}" type="slidenum">
              <a:rPr lang="en-US" altLang="zh-CN"/>
              <a:t>25</a:t>
            </a:fld>
            <a:endParaRPr kumimoji="1" lang="zh-CN" altLang="en-US"/>
          </a:p>
        </p:txBody>
      </p:sp>
      <p:pic>
        <p:nvPicPr>
          <p:cNvPr id="5" name="图片 4">
            <a:extLst>
              <a:ext uri="{FF2B5EF4-FFF2-40B4-BE49-F238E27FC236}">
                <a16:creationId xmlns:a16="http://schemas.microsoft.com/office/drawing/2014/main" id="{3CA34B00-5495-8539-5E80-9B2740808B6D}"/>
              </a:ext>
            </a:extLst>
          </p:cNvPr>
          <p:cNvPicPr>
            <a:picLocks noChangeAspect="1"/>
          </p:cNvPicPr>
          <p:nvPr/>
        </p:nvPicPr>
        <p:blipFill>
          <a:blip r:embed="rId3"/>
          <a:stretch>
            <a:fillRect/>
          </a:stretch>
        </p:blipFill>
        <p:spPr>
          <a:xfrm>
            <a:off x="2209800" y="2675113"/>
            <a:ext cx="7772400" cy="3501850"/>
          </a:xfrm>
          <a:prstGeom prst="rect">
            <a:avLst/>
          </a:prstGeom>
        </p:spPr>
      </p:pic>
    </p:spTree>
    <p:extLst>
      <p:ext uri="{BB962C8B-B14F-4D97-AF65-F5344CB8AC3E}">
        <p14:creationId xmlns:p14="http://schemas.microsoft.com/office/powerpoint/2010/main" val="1038413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B7D15F-7B4C-ED50-3D11-415B8F355587}"/>
              </a:ext>
            </a:extLst>
          </p:cNvPr>
          <p:cNvSpPr>
            <a:spLocks noGrp="1"/>
          </p:cNvSpPr>
          <p:nvPr>
            <p:ph type="title"/>
          </p:nvPr>
        </p:nvSpPr>
        <p:spPr/>
        <p:txBody>
          <a:bodyPr/>
          <a:lstStyle/>
          <a:p>
            <a:r>
              <a:rPr kumimoji="1" lang="en-US" altLang="zh-CN"/>
              <a:t>3</a:t>
            </a:r>
            <a:r>
              <a:rPr kumimoji="1" lang="zh-CN" altLang="en-US"/>
              <a:t> 结果</a:t>
            </a:r>
          </a:p>
        </p:txBody>
      </p:sp>
      <p:sp>
        <p:nvSpPr>
          <p:cNvPr id="3" name="内容占位符 2">
            <a:extLst>
              <a:ext uri="{FF2B5EF4-FFF2-40B4-BE49-F238E27FC236}">
                <a16:creationId xmlns:a16="http://schemas.microsoft.com/office/drawing/2014/main" id="{EBA63014-B478-B1F0-0DCF-B862802DCF94}"/>
              </a:ext>
            </a:extLst>
          </p:cNvPr>
          <p:cNvSpPr>
            <a:spLocks noGrp="1"/>
          </p:cNvSpPr>
          <p:nvPr>
            <p:ph idx="1"/>
          </p:nvPr>
        </p:nvSpPr>
        <p:spPr/>
        <p:txBody>
          <a:bodyPr/>
          <a:lstStyle/>
          <a:p>
            <a:r>
              <a:rPr kumimoji="1" lang="zh-CN" altLang="en-US"/>
              <a:t>比较</a:t>
            </a:r>
            <a:endParaRPr kumimoji="1" lang="en-US" altLang="zh-CN"/>
          </a:p>
        </p:txBody>
      </p:sp>
      <p:sp>
        <p:nvSpPr>
          <p:cNvPr id="4" name="灯片编号占位符 3">
            <a:extLst>
              <a:ext uri="{FF2B5EF4-FFF2-40B4-BE49-F238E27FC236}">
                <a16:creationId xmlns:a16="http://schemas.microsoft.com/office/drawing/2014/main" id="{2379BE3A-41BC-F7D8-B17B-B26FF4262BFD}"/>
              </a:ext>
            </a:extLst>
          </p:cNvPr>
          <p:cNvSpPr>
            <a:spLocks noGrp="1"/>
          </p:cNvSpPr>
          <p:nvPr>
            <p:ph type="sldNum" sz="quarter" idx="12"/>
          </p:nvPr>
        </p:nvSpPr>
        <p:spPr/>
        <p:txBody>
          <a:bodyPr/>
          <a:lstStyle/>
          <a:p>
            <a:fld id="{E9D68B51-128B-304D-856B-3F35CEDA9CB8}" type="slidenum">
              <a:rPr lang="en-US" altLang="zh-CN"/>
              <a:t>26</a:t>
            </a:fld>
            <a:endParaRPr kumimoji="1" lang="zh-CN" altLang="en-US"/>
          </a:p>
        </p:txBody>
      </p:sp>
      <p:pic>
        <p:nvPicPr>
          <p:cNvPr id="7" name="图片 6">
            <a:extLst>
              <a:ext uri="{FF2B5EF4-FFF2-40B4-BE49-F238E27FC236}">
                <a16:creationId xmlns:a16="http://schemas.microsoft.com/office/drawing/2014/main" id="{F3A5F2CD-A7C8-8259-BD2A-F14C63B85A6B}"/>
              </a:ext>
            </a:extLst>
          </p:cNvPr>
          <p:cNvPicPr>
            <a:picLocks noChangeAspect="1"/>
          </p:cNvPicPr>
          <p:nvPr/>
        </p:nvPicPr>
        <p:blipFill>
          <a:blip r:embed="rId3"/>
          <a:stretch>
            <a:fillRect/>
          </a:stretch>
        </p:blipFill>
        <p:spPr>
          <a:xfrm>
            <a:off x="3308350" y="815975"/>
            <a:ext cx="5575300" cy="5905500"/>
          </a:xfrm>
          <a:prstGeom prst="rect">
            <a:avLst/>
          </a:prstGeom>
        </p:spPr>
      </p:pic>
    </p:spTree>
    <p:extLst>
      <p:ext uri="{BB962C8B-B14F-4D97-AF65-F5344CB8AC3E}">
        <p14:creationId xmlns:p14="http://schemas.microsoft.com/office/powerpoint/2010/main" val="3036110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489A72-4CD7-6920-8AB8-2A587EB7461A}"/>
              </a:ext>
            </a:extLst>
          </p:cNvPr>
          <p:cNvSpPr>
            <a:spLocks noGrp="1"/>
          </p:cNvSpPr>
          <p:nvPr>
            <p:ph type="title"/>
          </p:nvPr>
        </p:nvSpPr>
        <p:spPr/>
        <p:txBody>
          <a:bodyPr/>
          <a:lstStyle/>
          <a:p>
            <a:r>
              <a:rPr kumimoji="1" lang="en-US" altLang="zh-CN"/>
              <a:t>4</a:t>
            </a:r>
            <a:r>
              <a:rPr kumimoji="1" lang="zh-CN" altLang="en-US"/>
              <a:t> 总结</a:t>
            </a:r>
          </a:p>
        </p:txBody>
      </p:sp>
      <p:sp>
        <p:nvSpPr>
          <p:cNvPr id="3" name="内容占位符 2">
            <a:extLst>
              <a:ext uri="{FF2B5EF4-FFF2-40B4-BE49-F238E27FC236}">
                <a16:creationId xmlns:a16="http://schemas.microsoft.com/office/drawing/2014/main" id="{96B1C7E0-DE5E-5305-F61E-25E554C6134B}"/>
              </a:ext>
            </a:extLst>
          </p:cNvPr>
          <p:cNvSpPr>
            <a:spLocks noGrp="1"/>
          </p:cNvSpPr>
          <p:nvPr>
            <p:ph idx="1"/>
          </p:nvPr>
        </p:nvSpPr>
        <p:spPr/>
        <p:txBody>
          <a:bodyPr/>
          <a:lstStyle/>
          <a:p>
            <a:r>
              <a:rPr kumimoji="1" lang="zh-CN" altLang="en-US"/>
              <a:t>本文开发了一个优化深层特征的全自动检测框架</a:t>
            </a:r>
            <a:endParaRPr kumimoji="1" lang="en-US" altLang="zh-CN"/>
          </a:p>
          <a:p>
            <a:r>
              <a:rPr kumimoji="1" lang="zh-CN" altLang="en-US"/>
              <a:t>使用 </a:t>
            </a:r>
            <a:r>
              <a:rPr kumimoji="1" lang="en-US" altLang="zh-CN"/>
              <a:t>PCA</a:t>
            </a:r>
            <a:r>
              <a:rPr kumimoji="1" lang="zh-CN" altLang="en-US"/>
              <a:t> 和 </a:t>
            </a:r>
            <a:r>
              <a:rPr kumimoji="1" lang="en-US" altLang="zh-CN"/>
              <a:t>GWO</a:t>
            </a:r>
            <a:r>
              <a:rPr kumimoji="1" lang="zh-CN" altLang="en-US"/>
              <a:t> 同时实现了高精度和低成本</a:t>
            </a:r>
            <a:endParaRPr kumimoji="1" lang="en-US" altLang="zh-CN"/>
          </a:p>
          <a:p>
            <a:r>
              <a:rPr kumimoji="1" lang="zh-CN" altLang="en-US"/>
              <a:t>开辟了新的道路：使用不同的分类模型和使用混合元启发式特征选择算法</a:t>
            </a:r>
            <a:endParaRPr kumimoji="1" lang="en-US" altLang="zh-CN"/>
          </a:p>
          <a:p>
            <a:r>
              <a:rPr kumimoji="1" lang="zh-CN" altLang="en-US"/>
              <a:t>该方法不仅限于生物医学应用，也可以用于其他 </a:t>
            </a:r>
            <a:r>
              <a:rPr kumimoji="1" lang="en-US" altLang="zh-CN"/>
              <a:t>CV</a:t>
            </a:r>
            <a:r>
              <a:rPr kumimoji="1" lang="zh-CN" altLang="en-US"/>
              <a:t> 领域</a:t>
            </a:r>
          </a:p>
        </p:txBody>
      </p:sp>
      <p:sp>
        <p:nvSpPr>
          <p:cNvPr id="4" name="灯片编号占位符 3">
            <a:extLst>
              <a:ext uri="{FF2B5EF4-FFF2-40B4-BE49-F238E27FC236}">
                <a16:creationId xmlns:a16="http://schemas.microsoft.com/office/drawing/2014/main" id="{96E3DCE2-4B6E-92C0-8268-96068E5F9C22}"/>
              </a:ext>
            </a:extLst>
          </p:cNvPr>
          <p:cNvSpPr>
            <a:spLocks noGrp="1"/>
          </p:cNvSpPr>
          <p:nvPr>
            <p:ph type="sldNum" sz="quarter" idx="12"/>
          </p:nvPr>
        </p:nvSpPr>
        <p:spPr/>
        <p:txBody>
          <a:bodyPr/>
          <a:lstStyle/>
          <a:p>
            <a:fld id="{E9D68B51-128B-304D-856B-3F35CEDA9CB8}" type="slidenum">
              <a:rPr lang="en-US" altLang="zh-CN"/>
              <a:t>27</a:t>
            </a:fld>
            <a:endParaRPr kumimoji="1" lang="zh-CN" altLang="en-US"/>
          </a:p>
        </p:txBody>
      </p:sp>
    </p:spTree>
    <p:extLst>
      <p:ext uri="{BB962C8B-B14F-4D97-AF65-F5344CB8AC3E}">
        <p14:creationId xmlns:p14="http://schemas.microsoft.com/office/powerpoint/2010/main" val="1857815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F4C74-035D-B0C2-BC6E-0B829FA389C7}"/>
              </a:ext>
            </a:extLst>
          </p:cNvPr>
          <p:cNvSpPr>
            <a:spLocks noGrp="1"/>
          </p:cNvSpPr>
          <p:nvPr>
            <p:ph type="title"/>
          </p:nvPr>
        </p:nvSpPr>
        <p:spPr/>
        <p:txBody>
          <a:bodyPr/>
          <a:lstStyle/>
          <a:p>
            <a:r>
              <a:rPr kumimoji="1" lang="en-US" altLang="zh-CN"/>
              <a:t>1</a:t>
            </a:r>
            <a:r>
              <a:rPr kumimoji="1" lang="zh-CN" altLang="en-US"/>
              <a:t> 引言</a:t>
            </a:r>
          </a:p>
        </p:txBody>
      </p:sp>
      <p:sp>
        <p:nvSpPr>
          <p:cNvPr id="3" name="内容占位符 2">
            <a:extLst>
              <a:ext uri="{FF2B5EF4-FFF2-40B4-BE49-F238E27FC236}">
                <a16:creationId xmlns:a16="http://schemas.microsoft.com/office/drawing/2014/main" id="{1B7C6DC7-E22C-5D6A-7060-DBAE23194BF4}"/>
              </a:ext>
            </a:extLst>
          </p:cNvPr>
          <p:cNvSpPr>
            <a:spLocks noGrp="1"/>
          </p:cNvSpPr>
          <p:nvPr>
            <p:ph idx="1"/>
          </p:nvPr>
        </p:nvSpPr>
        <p:spPr/>
        <p:txBody>
          <a:bodyPr/>
          <a:lstStyle/>
          <a:p>
            <a:pPr marL="0" indent="0">
              <a:buNone/>
            </a:pPr>
            <a:r>
              <a:rPr kumimoji="1" lang="zh-CN" altLang="en-US"/>
              <a:t>本文贡献：</a:t>
            </a:r>
            <a:endParaRPr kumimoji="1" lang="en-US" altLang="zh-CN"/>
          </a:p>
          <a:p>
            <a:pPr marL="0" indent="0">
              <a:buNone/>
            </a:pPr>
            <a:r>
              <a:rPr kumimoji="1" lang="zh-CN" altLang="en-US"/>
              <a:t>提出一个可以在 </a:t>
            </a:r>
            <a:r>
              <a:rPr kumimoji="1" lang="en-US" altLang="zh-CN"/>
              <a:t>CNN</a:t>
            </a:r>
            <a:r>
              <a:rPr kumimoji="1" lang="zh-CN" altLang="en-US"/>
              <a:t> 分类器提取的特征中进行最优选择的框架</a:t>
            </a:r>
            <a:endParaRPr kumimoji="1" lang="en-US" altLang="zh-CN"/>
          </a:p>
          <a:p>
            <a:pPr marL="0" indent="0">
              <a:buNone/>
            </a:pPr>
            <a:r>
              <a:rPr kumimoji="1" lang="zh-CN" altLang="en-US"/>
              <a:t>从 </a:t>
            </a:r>
            <a:r>
              <a:rPr kumimoji="1" lang="en-US" altLang="zh-CN"/>
              <a:t>CNNs</a:t>
            </a:r>
            <a:r>
              <a:rPr kumimoji="1" lang="zh-CN" altLang="en-US"/>
              <a:t> 中提取的特征集维度很大，使用 </a:t>
            </a:r>
            <a:r>
              <a:rPr kumimoji="1" lang="en-US" altLang="zh-CN"/>
              <a:t>PCA</a:t>
            </a:r>
            <a:r>
              <a:rPr kumimoji="1" lang="zh-CN" altLang="en-US"/>
              <a:t> 进行降维但同时保留具有高区分度的特征，将降维后的特征子集用作 </a:t>
            </a:r>
            <a:r>
              <a:rPr kumimoji="1" lang="en-US" altLang="zh-CN"/>
              <a:t>GWO</a:t>
            </a:r>
            <a:r>
              <a:rPr kumimoji="1" lang="zh-CN" altLang="en-US"/>
              <a:t> 的输入，降低计算成本和加快收敛</a:t>
            </a:r>
            <a:endParaRPr kumimoji="1" lang="en-US" altLang="zh-CN"/>
          </a:p>
          <a:p>
            <a:pPr marL="0" indent="0">
              <a:buNone/>
            </a:pPr>
            <a:r>
              <a:rPr kumimoji="1" lang="zh-CN" altLang="en-US"/>
              <a:t>在宫颈细胞学领域首次使用自然启发的进化优化算法 </a:t>
            </a:r>
            <a:r>
              <a:rPr kumimoji="1" lang="en-US" altLang="zh-CN"/>
              <a:t>GWO</a:t>
            </a:r>
            <a:r>
              <a:rPr kumimoji="1" lang="zh-CN" altLang="en-US"/>
              <a:t>，选择最优（无冗余）特征进行最终决策</a:t>
            </a:r>
            <a:endParaRPr kumimoji="1" lang="en-US" altLang="zh-CN"/>
          </a:p>
          <a:p>
            <a:pPr marL="0" indent="0">
              <a:buNone/>
            </a:pPr>
            <a:r>
              <a:rPr kumimoji="1" lang="zh-CN" altLang="en-US"/>
              <a:t>提出的框架在三个公开数据集上进行了测试，性能表现都超过了传统的基于 </a:t>
            </a:r>
            <a:r>
              <a:rPr kumimoji="1" lang="en-US" altLang="zh-CN"/>
              <a:t>CNN</a:t>
            </a:r>
            <a:r>
              <a:rPr kumimoji="1" lang="zh-CN" altLang="en-US"/>
              <a:t> 的方法，与 </a:t>
            </a:r>
            <a:r>
              <a:rPr kumimoji="1" lang="en-US" altLang="zh-CN"/>
              <a:t>SOTA</a:t>
            </a:r>
            <a:r>
              <a:rPr kumimoji="1" lang="zh-CN" altLang="en-US"/>
              <a:t> 方法不相上下。</a:t>
            </a:r>
          </a:p>
        </p:txBody>
      </p:sp>
      <p:sp>
        <p:nvSpPr>
          <p:cNvPr id="4" name="灯片编号占位符 3">
            <a:extLst>
              <a:ext uri="{FF2B5EF4-FFF2-40B4-BE49-F238E27FC236}">
                <a16:creationId xmlns:a16="http://schemas.microsoft.com/office/drawing/2014/main" id="{AD8960CA-4B9F-31C3-9274-383D380933E3}"/>
              </a:ext>
            </a:extLst>
          </p:cNvPr>
          <p:cNvSpPr>
            <a:spLocks noGrp="1"/>
          </p:cNvSpPr>
          <p:nvPr>
            <p:ph type="sldNum" sz="quarter" idx="12"/>
          </p:nvPr>
        </p:nvSpPr>
        <p:spPr/>
        <p:txBody>
          <a:bodyPr/>
          <a:lstStyle/>
          <a:p>
            <a:fld id="{E9D68B51-128B-304D-856B-3F35CEDA9CB8}" type="slidenum">
              <a:rPr lang="en-US" altLang="zh-CN"/>
              <a:t>3</a:t>
            </a:fld>
            <a:endParaRPr kumimoji="1" lang="zh-CN" altLang="en-US"/>
          </a:p>
        </p:txBody>
      </p:sp>
    </p:spTree>
    <p:extLst>
      <p:ext uri="{BB962C8B-B14F-4D97-AF65-F5344CB8AC3E}">
        <p14:creationId xmlns:p14="http://schemas.microsoft.com/office/powerpoint/2010/main" val="4251896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F4C74-035D-B0C2-BC6E-0B829FA389C7}"/>
              </a:ext>
            </a:extLst>
          </p:cNvPr>
          <p:cNvSpPr>
            <a:spLocks noGrp="1"/>
          </p:cNvSpPr>
          <p:nvPr>
            <p:ph type="title"/>
          </p:nvPr>
        </p:nvSpPr>
        <p:spPr/>
        <p:txBody>
          <a:bodyPr/>
          <a:lstStyle/>
          <a:p>
            <a:r>
              <a:rPr kumimoji="1" lang="zh-CN" altLang="en-US"/>
              <a:t>相关工作</a:t>
            </a:r>
          </a:p>
        </p:txBody>
      </p:sp>
      <p:sp>
        <p:nvSpPr>
          <p:cNvPr id="4" name="灯片编号占位符 3">
            <a:extLst>
              <a:ext uri="{FF2B5EF4-FFF2-40B4-BE49-F238E27FC236}">
                <a16:creationId xmlns:a16="http://schemas.microsoft.com/office/drawing/2014/main" id="{AD8960CA-4B9F-31C3-9274-383D380933E3}"/>
              </a:ext>
            </a:extLst>
          </p:cNvPr>
          <p:cNvSpPr>
            <a:spLocks noGrp="1"/>
          </p:cNvSpPr>
          <p:nvPr>
            <p:ph type="sldNum" sz="quarter" idx="12"/>
          </p:nvPr>
        </p:nvSpPr>
        <p:spPr/>
        <p:txBody>
          <a:bodyPr/>
          <a:lstStyle/>
          <a:p>
            <a:fld id="{E9D68B51-128B-304D-856B-3F35CEDA9CB8}" type="slidenum">
              <a:rPr lang="en-US" altLang="zh-CN"/>
              <a:t>4</a:t>
            </a:fld>
            <a:endParaRPr kumimoji="1" lang="zh-CN" altLang="en-US"/>
          </a:p>
        </p:txBody>
      </p:sp>
      <p:pic>
        <p:nvPicPr>
          <p:cNvPr id="1026" name="Picture 2" descr="image">
            <a:extLst>
              <a:ext uri="{FF2B5EF4-FFF2-40B4-BE49-F238E27FC236}">
                <a16:creationId xmlns:a16="http://schemas.microsoft.com/office/drawing/2014/main" id="{7C1FF8C2-0161-8A48-D1A0-F292CCC900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42933" y="2252266"/>
            <a:ext cx="6706134" cy="354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127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B10244-7618-DC60-0193-8A133B8D66B7}"/>
              </a:ext>
            </a:extLst>
          </p:cNvPr>
          <p:cNvSpPr>
            <a:spLocks noGrp="1"/>
          </p:cNvSpPr>
          <p:nvPr>
            <p:ph type="title"/>
          </p:nvPr>
        </p:nvSpPr>
        <p:spPr/>
        <p:txBody>
          <a:bodyPr/>
          <a:lstStyle/>
          <a:p>
            <a:r>
              <a:rPr kumimoji="1" lang="en-US" altLang="zh-CN"/>
              <a:t>1</a:t>
            </a:r>
            <a:r>
              <a:rPr kumimoji="1" lang="zh-CN" altLang="en-US"/>
              <a:t> 引言</a:t>
            </a:r>
          </a:p>
        </p:txBody>
      </p:sp>
      <p:pic>
        <p:nvPicPr>
          <p:cNvPr id="5" name="内容占位符 4">
            <a:extLst>
              <a:ext uri="{FF2B5EF4-FFF2-40B4-BE49-F238E27FC236}">
                <a16:creationId xmlns:a16="http://schemas.microsoft.com/office/drawing/2014/main" id="{B8E16FE3-2FD5-9294-F079-FEAC89842C91}"/>
              </a:ext>
            </a:extLst>
          </p:cNvPr>
          <p:cNvPicPr>
            <a:picLocks noGrp="1" noChangeAspect="1"/>
          </p:cNvPicPr>
          <p:nvPr>
            <p:ph idx="1"/>
          </p:nvPr>
        </p:nvPicPr>
        <p:blipFill>
          <a:blip r:embed="rId3"/>
          <a:stretch>
            <a:fillRect/>
          </a:stretch>
        </p:blipFill>
        <p:spPr>
          <a:xfrm>
            <a:off x="838200" y="2133119"/>
            <a:ext cx="10515600" cy="3736350"/>
          </a:xfrm>
          <a:prstGeom prst="rect">
            <a:avLst/>
          </a:prstGeom>
        </p:spPr>
      </p:pic>
      <p:sp>
        <p:nvSpPr>
          <p:cNvPr id="4" name="灯片编号占位符 3">
            <a:extLst>
              <a:ext uri="{FF2B5EF4-FFF2-40B4-BE49-F238E27FC236}">
                <a16:creationId xmlns:a16="http://schemas.microsoft.com/office/drawing/2014/main" id="{BF3F60B1-3C7A-55AB-513E-D21C1C9317CB}"/>
              </a:ext>
            </a:extLst>
          </p:cNvPr>
          <p:cNvSpPr>
            <a:spLocks noGrp="1"/>
          </p:cNvSpPr>
          <p:nvPr>
            <p:ph type="sldNum" sz="quarter" idx="12"/>
          </p:nvPr>
        </p:nvSpPr>
        <p:spPr/>
        <p:txBody>
          <a:bodyPr/>
          <a:lstStyle/>
          <a:p>
            <a:fld id="{E9D68B51-128B-304D-856B-3F35CEDA9CB8}" type="slidenum">
              <a:rPr lang="en-US" altLang="zh-CN"/>
              <a:t>5</a:t>
            </a:fld>
            <a:endParaRPr kumimoji="1" lang="zh-CN" altLang="en-US"/>
          </a:p>
        </p:txBody>
      </p:sp>
    </p:spTree>
    <p:extLst>
      <p:ext uri="{BB962C8B-B14F-4D97-AF65-F5344CB8AC3E}">
        <p14:creationId xmlns:p14="http://schemas.microsoft.com/office/powerpoint/2010/main" val="4230834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3E165-C72D-9DE2-9632-3835EDC2D7B3}"/>
              </a:ext>
            </a:extLst>
          </p:cNvPr>
          <p:cNvSpPr>
            <a:spLocks noGrp="1"/>
          </p:cNvSpPr>
          <p:nvPr>
            <p:ph type="title"/>
          </p:nvPr>
        </p:nvSpPr>
        <p:spPr/>
        <p:txBody>
          <a:bodyPr/>
          <a:lstStyle/>
          <a:p>
            <a:r>
              <a:rPr kumimoji="1" lang="en-US" altLang="zh-CN"/>
              <a:t>2</a:t>
            </a:r>
            <a:r>
              <a:rPr kumimoji="1" lang="zh-CN" altLang="en-US"/>
              <a:t> 方法</a:t>
            </a:r>
          </a:p>
        </p:txBody>
      </p:sp>
      <p:sp>
        <p:nvSpPr>
          <p:cNvPr id="3" name="内容占位符 2">
            <a:extLst>
              <a:ext uri="{FF2B5EF4-FFF2-40B4-BE49-F238E27FC236}">
                <a16:creationId xmlns:a16="http://schemas.microsoft.com/office/drawing/2014/main" id="{0F90C8AE-A6AD-6462-A915-77657D71C799}"/>
              </a:ext>
            </a:extLst>
          </p:cNvPr>
          <p:cNvSpPr>
            <a:spLocks noGrp="1"/>
          </p:cNvSpPr>
          <p:nvPr>
            <p:ph idx="1"/>
          </p:nvPr>
        </p:nvSpPr>
        <p:spPr/>
        <p:txBody>
          <a:bodyPr/>
          <a:lstStyle/>
          <a:p>
            <a:r>
              <a:rPr kumimoji="1" lang="zh-CN" altLang="en-US"/>
              <a:t>数据集</a:t>
            </a:r>
            <a:endParaRPr kumimoji="1" lang="en-US" altLang="zh-CN"/>
          </a:p>
          <a:p>
            <a:pPr marL="0" indent="0">
              <a:buNone/>
            </a:pPr>
            <a:endParaRPr kumimoji="1" lang="en-US" altLang="zh-CN"/>
          </a:p>
          <a:p>
            <a:pPr marL="514350" indent="-514350">
              <a:buFont typeface="+mj-lt"/>
              <a:buAutoNum type="alphaLcPeriod"/>
            </a:pPr>
            <a:r>
              <a:rPr kumimoji="1" lang="en-US" altLang="zh-CN"/>
              <a:t>Herlev</a:t>
            </a:r>
          </a:p>
          <a:p>
            <a:pPr marL="514350" indent="-514350">
              <a:buFont typeface="+mj-lt"/>
              <a:buAutoNum type="alphaLcPeriod"/>
            </a:pPr>
            <a:r>
              <a:rPr kumimoji="1" lang="en-US" altLang="zh-CN"/>
              <a:t>Mendeley</a:t>
            </a:r>
          </a:p>
          <a:p>
            <a:pPr marL="514350" indent="-514350">
              <a:buFont typeface="+mj-lt"/>
              <a:buAutoNum type="alphaLcPeriod"/>
            </a:pPr>
            <a:r>
              <a:rPr kumimoji="1" lang="en-US" altLang="zh-CN"/>
              <a:t>SIPaKMeD</a:t>
            </a:r>
            <a:endParaRPr kumimoji="1" lang="zh-CN" altLang="en-US"/>
          </a:p>
        </p:txBody>
      </p:sp>
      <p:sp>
        <p:nvSpPr>
          <p:cNvPr id="4" name="灯片编号占位符 3">
            <a:extLst>
              <a:ext uri="{FF2B5EF4-FFF2-40B4-BE49-F238E27FC236}">
                <a16:creationId xmlns:a16="http://schemas.microsoft.com/office/drawing/2014/main" id="{7BB12484-4CDA-F795-1EBB-58C1F26F31F5}"/>
              </a:ext>
            </a:extLst>
          </p:cNvPr>
          <p:cNvSpPr>
            <a:spLocks noGrp="1"/>
          </p:cNvSpPr>
          <p:nvPr>
            <p:ph type="sldNum" sz="quarter" idx="12"/>
          </p:nvPr>
        </p:nvSpPr>
        <p:spPr/>
        <p:txBody>
          <a:bodyPr/>
          <a:lstStyle/>
          <a:p>
            <a:fld id="{E9D68B51-128B-304D-856B-3F35CEDA9CB8}" type="slidenum">
              <a:rPr lang="en-US" altLang="zh-CN"/>
              <a:t>6</a:t>
            </a:fld>
            <a:endParaRPr kumimoji="1" lang="zh-CN" altLang="en-US"/>
          </a:p>
        </p:txBody>
      </p:sp>
      <p:pic>
        <p:nvPicPr>
          <p:cNvPr id="5" name="图片 4">
            <a:extLst>
              <a:ext uri="{FF2B5EF4-FFF2-40B4-BE49-F238E27FC236}">
                <a16:creationId xmlns:a16="http://schemas.microsoft.com/office/drawing/2014/main" id="{48EE968E-45D1-B5AE-7650-F8FE9A6B8A2B}"/>
              </a:ext>
            </a:extLst>
          </p:cNvPr>
          <p:cNvPicPr>
            <a:picLocks noChangeAspect="1"/>
          </p:cNvPicPr>
          <p:nvPr/>
        </p:nvPicPr>
        <p:blipFill>
          <a:blip r:embed="rId3"/>
          <a:stretch>
            <a:fillRect/>
          </a:stretch>
        </p:blipFill>
        <p:spPr>
          <a:xfrm>
            <a:off x="3581400" y="1349813"/>
            <a:ext cx="7772400" cy="4827150"/>
          </a:xfrm>
          <a:prstGeom prst="rect">
            <a:avLst/>
          </a:prstGeom>
        </p:spPr>
      </p:pic>
    </p:spTree>
    <p:extLst>
      <p:ext uri="{BB962C8B-B14F-4D97-AF65-F5344CB8AC3E}">
        <p14:creationId xmlns:p14="http://schemas.microsoft.com/office/powerpoint/2010/main" val="3018755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13E165-C72D-9DE2-9632-3835EDC2D7B3}"/>
              </a:ext>
            </a:extLst>
          </p:cNvPr>
          <p:cNvSpPr>
            <a:spLocks noGrp="1"/>
          </p:cNvSpPr>
          <p:nvPr>
            <p:ph type="title"/>
          </p:nvPr>
        </p:nvSpPr>
        <p:spPr/>
        <p:txBody>
          <a:bodyPr/>
          <a:lstStyle/>
          <a:p>
            <a:r>
              <a:rPr kumimoji="1" lang="en-US" altLang="zh-CN"/>
              <a:t>2</a:t>
            </a:r>
            <a:r>
              <a:rPr kumimoji="1" lang="zh-CN" altLang="en-US"/>
              <a:t> 方法</a:t>
            </a:r>
          </a:p>
        </p:txBody>
      </p:sp>
      <p:sp>
        <p:nvSpPr>
          <p:cNvPr id="3" name="内容占位符 2">
            <a:extLst>
              <a:ext uri="{FF2B5EF4-FFF2-40B4-BE49-F238E27FC236}">
                <a16:creationId xmlns:a16="http://schemas.microsoft.com/office/drawing/2014/main" id="{0F90C8AE-A6AD-6462-A915-77657D71C799}"/>
              </a:ext>
            </a:extLst>
          </p:cNvPr>
          <p:cNvSpPr>
            <a:spLocks noGrp="1"/>
          </p:cNvSpPr>
          <p:nvPr>
            <p:ph idx="1"/>
          </p:nvPr>
        </p:nvSpPr>
        <p:spPr/>
        <p:txBody>
          <a:bodyPr/>
          <a:lstStyle/>
          <a:p>
            <a:r>
              <a:rPr kumimoji="1" lang="zh-CN" altLang="en-US"/>
              <a:t>数据集</a:t>
            </a:r>
            <a:endParaRPr kumimoji="1" lang="en-US" altLang="zh-CN"/>
          </a:p>
          <a:p>
            <a:pPr marL="0" indent="0">
              <a:buNone/>
            </a:pPr>
            <a:endParaRPr kumimoji="1" lang="en-US" altLang="zh-CN"/>
          </a:p>
        </p:txBody>
      </p:sp>
      <p:sp>
        <p:nvSpPr>
          <p:cNvPr id="4" name="灯片编号占位符 3">
            <a:extLst>
              <a:ext uri="{FF2B5EF4-FFF2-40B4-BE49-F238E27FC236}">
                <a16:creationId xmlns:a16="http://schemas.microsoft.com/office/drawing/2014/main" id="{7BB12484-4CDA-F795-1EBB-58C1F26F31F5}"/>
              </a:ext>
            </a:extLst>
          </p:cNvPr>
          <p:cNvSpPr>
            <a:spLocks noGrp="1"/>
          </p:cNvSpPr>
          <p:nvPr>
            <p:ph type="sldNum" sz="quarter" idx="12"/>
          </p:nvPr>
        </p:nvSpPr>
        <p:spPr/>
        <p:txBody>
          <a:bodyPr/>
          <a:lstStyle/>
          <a:p>
            <a:fld id="{E9D68B51-128B-304D-856B-3F35CEDA9CB8}" type="slidenum">
              <a:rPr lang="en-US" altLang="zh-CN"/>
              <a:t>7</a:t>
            </a:fld>
            <a:endParaRPr kumimoji="1" lang="zh-CN" altLang="en-US"/>
          </a:p>
        </p:txBody>
      </p:sp>
      <p:pic>
        <p:nvPicPr>
          <p:cNvPr id="6" name="图片 5">
            <a:extLst>
              <a:ext uri="{FF2B5EF4-FFF2-40B4-BE49-F238E27FC236}">
                <a16:creationId xmlns:a16="http://schemas.microsoft.com/office/drawing/2014/main" id="{3381D587-DAC7-664C-B3B5-9A39EB34079F}"/>
              </a:ext>
            </a:extLst>
          </p:cNvPr>
          <p:cNvPicPr>
            <a:picLocks noChangeAspect="1"/>
          </p:cNvPicPr>
          <p:nvPr/>
        </p:nvPicPr>
        <p:blipFill>
          <a:blip r:embed="rId3"/>
          <a:stretch>
            <a:fillRect/>
          </a:stretch>
        </p:blipFill>
        <p:spPr>
          <a:xfrm>
            <a:off x="2209800" y="2342493"/>
            <a:ext cx="7772400" cy="4196419"/>
          </a:xfrm>
          <a:prstGeom prst="rect">
            <a:avLst/>
          </a:prstGeom>
        </p:spPr>
      </p:pic>
    </p:spTree>
    <p:extLst>
      <p:ext uri="{BB962C8B-B14F-4D97-AF65-F5344CB8AC3E}">
        <p14:creationId xmlns:p14="http://schemas.microsoft.com/office/powerpoint/2010/main" val="174098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0E284-C322-606C-4F8D-7DB04FD810A1}"/>
              </a:ext>
            </a:extLst>
          </p:cNvPr>
          <p:cNvSpPr>
            <a:spLocks noGrp="1"/>
          </p:cNvSpPr>
          <p:nvPr>
            <p:ph type="title"/>
          </p:nvPr>
        </p:nvSpPr>
        <p:spPr/>
        <p:txBody>
          <a:bodyPr/>
          <a:lstStyle/>
          <a:p>
            <a:r>
              <a:rPr kumimoji="1" lang="en-US" altLang="zh-CN"/>
              <a:t>2</a:t>
            </a:r>
            <a:r>
              <a:rPr kumimoji="1" lang="zh-CN" altLang="en-US"/>
              <a:t> 方法</a:t>
            </a:r>
          </a:p>
        </p:txBody>
      </p:sp>
      <p:sp>
        <p:nvSpPr>
          <p:cNvPr id="3" name="内容占位符 2">
            <a:extLst>
              <a:ext uri="{FF2B5EF4-FFF2-40B4-BE49-F238E27FC236}">
                <a16:creationId xmlns:a16="http://schemas.microsoft.com/office/drawing/2014/main" id="{4D60BCFC-67EB-131D-4CF9-7A39FAD5257D}"/>
              </a:ext>
            </a:extLst>
          </p:cNvPr>
          <p:cNvSpPr>
            <a:spLocks noGrp="1"/>
          </p:cNvSpPr>
          <p:nvPr>
            <p:ph idx="1"/>
          </p:nvPr>
        </p:nvSpPr>
        <p:spPr/>
        <p:txBody>
          <a:bodyPr/>
          <a:lstStyle/>
          <a:p>
            <a:r>
              <a:rPr kumimoji="1" lang="zh-CN" altLang="en-US"/>
              <a:t>深度特征提取</a:t>
            </a:r>
            <a:endParaRPr kumimoji="1" lang="en-US" altLang="zh-CN"/>
          </a:p>
          <a:p>
            <a:pPr marL="0" indent="0">
              <a:buNone/>
            </a:pPr>
            <a:r>
              <a:rPr kumimoji="1" lang="zh-CN" altLang="en-US"/>
              <a:t>选取倒数第二层的特征</a:t>
            </a:r>
            <a:endParaRPr kumimoji="1" lang="en-US" altLang="zh-CN"/>
          </a:p>
          <a:p>
            <a:pPr marL="0" indent="0">
              <a:buNone/>
            </a:pPr>
            <a:r>
              <a:rPr kumimoji="1" lang="en-US" altLang="zh-CN"/>
              <a:t>why</a:t>
            </a:r>
            <a:r>
              <a:rPr kumimoji="1" lang="zh-CN" altLang="en-US"/>
              <a:t>？</a:t>
            </a:r>
            <a:endParaRPr kumimoji="1" lang="en-US" altLang="zh-CN"/>
          </a:p>
          <a:p>
            <a:pPr marL="0" indent="0">
              <a:buNone/>
            </a:pPr>
            <a:r>
              <a:rPr kumimoji="1" lang="zh-CN" altLang="en-US"/>
              <a:t>最后一个全连接层的输出维度，在设计时是和训练样本的类别数一致的。比如你的训练样本有</a:t>
            </a:r>
            <a:r>
              <a:rPr kumimoji="1" lang="en-US" altLang="zh-CN"/>
              <a:t>2622</a:t>
            </a:r>
            <a:r>
              <a:rPr kumimoji="1" lang="zh-CN" altLang="en-US"/>
              <a:t>类，那么在设计最后的分类器时要有</a:t>
            </a:r>
            <a:r>
              <a:rPr kumimoji="1" lang="en-US" altLang="zh-CN"/>
              <a:t>2622</a:t>
            </a:r>
            <a:r>
              <a:rPr kumimoji="1" lang="zh-CN" altLang="en-US"/>
              <a:t>个输入，则最后一个全连接层的输出也是</a:t>
            </a:r>
            <a:r>
              <a:rPr kumimoji="1" lang="en-US" altLang="zh-CN"/>
              <a:t>2622</a:t>
            </a:r>
            <a:r>
              <a:rPr kumimoji="1" lang="zh-CN" altLang="en-US"/>
              <a:t>维的。这样，最后一个全连接层的输出维度就和训练样本有了密切的关系，因此把它作为最后的特征显然不合适。</a:t>
            </a:r>
            <a:endParaRPr kumimoji="1" lang="en-US" altLang="zh-CN"/>
          </a:p>
        </p:txBody>
      </p:sp>
      <p:sp>
        <p:nvSpPr>
          <p:cNvPr id="4" name="灯片编号占位符 3">
            <a:extLst>
              <a:ext uri="{FF2B5EF4-FFF2-40B4-BE49-F238E27FC236}">
                <a16:creationId xmlns:a16="http://schemas.microsoft.com/office/drawing/2014/main" id="{621A390E-3991-EE27-8B02-88D1FE97DDD2}"/>
              </a:ext>
            </a:extLst>
          </p:cNvPr>
          <p:cNvSpPr>
            <a:spLocks noGrp="1"/>
          </p:cNvSpPr>
          <p:nvPr>
            <p:ph type="sldNum" sz="quarter" idx="12"/>
          </p:nvPr>
        </p:nvSpPr>
        <p:spPr/>
        <p:txBody>
          <a:bodyPr/>
          <a:lstStyle/>
          <a:p>
            <a:fld id="{E9D68B51-128B-304D-856B-3F35CEDA9CB8}" type="slidenum">
              <a:rPr lang="en-US" altLang="zh-CN"/>
              <a:t>8</a:t>
            </a:fld>
            <a:endParaRPr kumimoji="1" lang="zh-CN" altLang="en-US"/>
          </a:p>
        </p:txBody>
      </p:sp>
    </p:spTree>
    <p:extLst>
      <p:ext uri="{BB962C8B-B14F-4D97-AF65-F5344CB8AC3E}">
        <p14:creationId xmlns:p14="http://schemas.microsoft.com/office/powerpoint/2010/main" val="232019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D0E284-C322-606C-4F8D-7DB04FD810A1}"/>
              </a:ext>
            </a:extLst>
          </p:cNvPr>
          <p:cNvSpPr>
            <a:spLocks noGrp="1"/>
          </p:cNvSpPr>
          <p:nvPr>
            <p:ph type="title"/>
          </p:nvPr>
        </p:nvSpPr>
        <p:spPr/>
        <p:txBody>
          <a:bodyPr/>
          <a:lstStyle/>
          <a:p>
            <a:r>
              <a:rPr kumimoji="1" lang="en-US" altLang="zh-CN"/>
              <a:t>2</a:t>
            </a:r>
            <a:r>
              <a:rPr kumimoji="1" lang="zh-CN" altLang="en-US"/>
              <a:t> 方法</a:t>
            </a:r>
          </a:p>
        </p:txBody>
      </p:sp>
      <p:sp>
        <p:nvSpPr>
          <p:cNvPr id="4" name="灯片编号占位符 3">
            <a:extLst>
              <a:ext uri="{FF2B5EF4-FFF2-40B4-BE49-F238E27FC236}">
                <a16:creationId xmlns:a16="http://schemas.microsoft.com/office/drawing/2014/main" id="{621A390E-3991-EE27-8B02-88D1FE97DDD2}"/>
              </a:ext>
            </a:extLst>
          </p:cNvPr>
          <p:cNvSpPr>
            <a:spLocks noGrp="1"/>
          </p:cNvSpPr>
          <p:nvPr>
            <p:ph type="sldNum" sz="quarter" idx="12"/>
          </p:nvPr>
        </p:nvSpPr>
        <p:spPr/>
        <p:txBody>
          <a:bodyPr/>
          <a:lstStyle/>
          <a:p>
            <a:fld id="{E9D68B51-128B-304D-856B-3F35CEDA9CB8}" type="slidenum">
              <a:rPr lang="en-US" altLang="zh-CN"/>
              <a:t>9</a:t>
            </a:fld>
            <a:endParaRPr kumimoji="1" lang="zh-CN" altLang="en-US"/>
          </a:p>
        </p:txBody>
      </p:sp>
      <p:pic>
        <p:nvPicPr>
          <p:cNvPr id="5" name="内容占位符 4">
            <a:extLst>
              <a:ext uri="{FF2B5EF4-FFF2-40B4-BE49-F238E27FC236}">
                <a16:creationId xmlns:a16="http://schemas.microsoft.com/office/drawing/2014/main" id="{66F5AB81-8607-6FD9-CE84-1214A49A48C6}"/>
              </a:ext>
            </a:extLst>
          </p:cNvPr>
          <p:cNvPicPr>
            <a:picLocks noGrp="1" noChangeAspect="1"/>
          </p:cNvPicPr>
          <p:nvPr>
            <p:ph idx="1"/>
          </p:nvPr>
        </p:nvPicPr>
        <p:blipFill>
          <a:blip r:embed="rId3"/>
          <a:stretch>
            <a:fillRect/>
          </a:stretch>
        </p:blipFill>
        <p:spPr>
          <a:xfrm>
            <a:off x="1028700" y="2274094"/>
            <a:ext cx="10134600" cy="3454400"/>
          </a:xfrm>
          <a:prstGeom prst="rect">
            <a:avLst/>
          </a:prstGeom>
        </p:spPr>
      </p:pic>
    </p:spTree>
    <p:extLst>
      <p:ext uri="{BB962C8B-B14F-4D97-AF65-F5344CB8AC3E}">
        <p14:creationId xmlns:p14="http://schemas.microsoft.com/office/powerpoint/2010/main" val="959618569"/>
      </p:ext>
    </p:extLst>
  </p:cSld>
  <p:clrMapOvr>
    <a:masterClrMapping/>
  </p:clrMapOvr>
</p:sld>
</file>

<file path=ppt/theme/theme1.xml><?xml version="1.0" encoding="utf-8"?>
<a:theme xmlns:a="http://schemas.openxmlformats.org/drawingml/2006/main" name="汇报模板">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汇报模板" id="{46721D02-6233-084E-BA43-CBCBA6570F54}" vid="{5348B184-CF86-1944-8EAB-092494F0F65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汇报模板</Template>
  <TotalTime>8452</TotalTime>
  <Words>1845</Words>
  <Application>Microsoft Macintosh PowerPoint</Application>
  <PresentationFormat>宽屏</PresentationFormat>
  <Paragraphs>173</Paragraphs>
  <Slides>27</Slides>
  <Notes>23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-apple-system</vt:lpstr>
      <vt:lpstr>等线</vt:lpstr>
      <vt:lpstr>Times</vt:lpstr>
      <vt:lpstr>Arial</vt:lpstr>
      <vt:lpstr>Cambria Math</vt:lpstr>
      <vt:lpstr>Century Schoolbook</vt:lpstr>
      <vt:lpstr>汇报模板</vt:lpstr>
      <vt:lpstr>基于 PCA 和 GWO 增强深度特征选择的宫颈细胞学分类</vt:lpstr>
      <vt:lpstr>目录</vt:lpstr>
      <vt:lpstr>1 引言</vt:lpstr>
      <vt:lpstr>相关工作</vt:lpstr>
      <vt:lpstr>1 引言</vt:lpstr>
      <vt:lpstr>2 方法</vt:lpstr>
      <vt:lpstr>2 方法</vt:lpstr>
      <vt:lpstr>2 方法</vt:lpstr>
      <vt:lpstr>2 方法</vt:lpstr>
      <vt:lpstr>2 方法</vt:lpstr>
      <vt:lpstr>2 方法</vt:lpstr>
      <vt:lpstr>2 方法</vt:lpstr>
      <vt:lpstr>2 方法</vt:lpstr>
      <vt:lpstr>2 方法</vt:lpstr>
      <vt:lpstr>2 方法</vt:lpstr>
      <vt:lpstr>2 方法</vt:lpstr>
      <vt:lpstr>2 方法</vt:lpstr>
      <vt:lpstr>2 方法</vt:lpstr>
      <vt:lpstr>3 结果</vt:lpstr>
      <vt:lpstr>3 结果</vt:lpstr>
      <vt:lpstr>3 结果</vt:lpstr>
      <vt:lpstr>3 结果</vt:lpstr>
      <vt:lpstr>3 结果</vt:lpstr>
      <vt:lpstr>3 结果</vt:lpstr>
      <vt:lpstr>3 结果</vt:lpstr>
      <vt:lpstr>3 结果</vt:lpstr>
      <vt:lpstr>4 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 PCA 和 GWO 增强深度特征选择的宫颈细胞学分类</dc:title>
  <dc:creator>霖奕 钱</dc:creator>
  <cp:lastModifiedBy>霖奕 钱</cp:lastModifiedBy>
  <cp:revision>1</cp:revision>
  <dcterms:created xsi:type="dcterms:W3CDTF">2022-12-10T13:20:42Z</dcterms:created>
  <dcterms:modified xsi:type="dcterms:W3CDTF">2023-03-08T13:26:02Z</dcterms:modified>
</cp:coreProperties>
</file>